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0" r:id="rId2"/>
    <p:sldId id="259" r:id="rId3"/>
    <p:sldId id="258" r:id="rId4"/>
    <p:sldId id="272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3" r:id="rId15"/>
    <p:sldId id="277" r:id="rId16"/>
    <p:sldId id="279" r:id="rId17"/>
    <p:sldId id="278" r:id="rId18"/>
    <p:sldId id="267" r:id="rId19"/>
    <p:sldId id="268" r:id="rId20"/>
    <p:sldId id="270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/>
    <p:restoredTop sz="94658"/>
  </p:normalViewPr>
  <p:slideViewPr>
    <p:cSldViewPr snapToGrid="0">
      <p:cViewPr varScale="1">
        <p:scale>
          <a:sx n="120" d="100"/>
          <a:sy n="120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321EA-B25A-9641-A3A5-B2C6EF8EB695}" type="datetimeFigureOut">
              <a:t>9.10.2024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B2CB-DC2D-E543-8448-707AF47684B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85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B2CB-DC2D-E543-8448-707AF47684B3}" type="slidenum"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41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B2CB-DC2D-E543-8448-707AF47684B3}" type="slidenum"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963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Värikkyys, punainen, appelsiini, persikka&#10;&#10;Kuvaus luotu automaattisesti">
            <a:extLst>
              <a:ext uri="{FF2B5EF4-FFF2-40B4-BE49-F238E27FC236}">
                <a16:creationId xmlns:a16="http://schemas.microsoft.com/office/drawing/2014/main" id="{C27DD644-4A32-D7B1-381A-02A0A3E8B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63214" cy="6898058"/>
          </a:xfrm>
          <a:prstGeom prst="rect">
            <a:avLst/>
          </a:prstGeom>
        </p:spPr>
      </p:pic>
      <p:sp>
        <p:nvSpPr>
          <p:cNvPr id="24" name="Alaotsikko 2">
            <a:extLst>
              <a:ext uri="{FF2B5EF4-FFF2-40B4-BE49-F238E27FC236}">
                <a16:creationId xmlns:a16="http://schemas.microsoft.com/office/drawing/2014/main" id="{CB2A3FD3-995B-2048-3F75-82F31DEB3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50" y="5562652"/>
            <a:ext cx="9225054" cy="844165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26" name="Otsikko 16">
            <a:extLst>
              <a:ext uri="{FF2B5EF4-FFF2-40B4-BE49-F238E27FC236}">
                <a16:creationId xmlns:a16="http://schemas.microsoft.com/office/drawing/2014/main" id="{104E56DC-AAE1-59A2-25A8-E70A0B93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24" y="2170806"/>
            <a:ext cx="9225054" cy="3197411"/>
          </a:xfrm>
        </p:spPr>
        <p:txBody>
          <a:bodyPr anchor="b">
            <a:noAutofit/>
          </a:bodyPr>
          <a:lstStyle>
            <a:lvl1pPr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33" name="Kuva 32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5EAF8EBE-D90D-EBFD-B49E-49627316D7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90" y="365125"/>
            <a:ext cx="827785" cy="385927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AFE3B286-46DA-C215-B9E9-E17B7F24F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755C93-581D-E845-9299-1557191E7B7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3DAB5B83-E8AD-05E2-3FFF-061E12DDB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ksi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2B2D82-9688-34A7-136B-EDDE7830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24242F-9FFE-C113-8088-6B472292F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724" y="1787525"/>
            <a:ext cx="5270852" cy="43964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FDF70C5-B50B-EAC9-A8BE-A24F49956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5703" y="1787525"/>
            <a:ext cx="5245098" cy="43964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690020-BD22-0EDB-61F8-A080F548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t>‹#›</a:t>
            </a:fld>
            <a:endParaRPr lang="fi-FI"/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4CEF0165-838B-4DB0-0E81-E73F3A2D0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99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+ 3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8245F3F-1F66-0C45-DD2D-9024D115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t>‹#›</a:t>
            </a:fld>
            <a:endParaRPr lang="fi-FI"/>
          </a:p>
        </p:txBody>
      </p:sp>
      <p:sp>
        <p:nvSpPr>
          <p:cNvPr id="2" name="Kuvan paikkamerkki 5">
            <a:extLst>
              <a:ext uri="{FF2B5EF4-FFF2-40B4-BE49-F238E27FC236}">
                <a16:creationId xmlns:a16="http://schemas.microsoft.com/office/drawing/2014/main" id="{F80FE788-5CFA-6200-9D62-2287ECB7C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615162"/>
            <a:ext cx="3200156" cy="3048081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F2012FC4-87F0-E0C8-0579-AF366188EB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5194" y="615162"/>
            <a:ext cx="3200156" cy="3048081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EA558D4-108C-01B5-B0E6-F0ED6B8529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11399" y="615162"/>
            <a:ext cx="3200156" cy="3048081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BDEC1FCD-88D5-1A4B-24B5-2A7B1049C2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0" y="3838223"/>
            <a:ext cx="3200156" cy="23646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A0A9073-76A6-BA79-F852-AFF68A1656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31547" y="3838223"/>
            <a:ext cx="3200156" cy="23646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10">
            <a:extLst>
              <a:ext uri="{FF2B5EF4-FFF2-40B4-BE49-F238E27FC236}">
                <a16:creationId xmlns:a16="http://schemas.microsoft.com/office/drawing/2014/main" id="{5A5EF0B2-4D49-C219-4BA2-4E3B65E6B0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2572" y="3838223"/>
            <a:ext cx="3200156" cy="23646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3">
            <a:extLst>
              <a:ext uri="{FF2B5EF4-FFF2-40B4-BE49-F238E27FC236}">
                <a16:creationId xmlns:a16="http://schemas.microsoft.com/office/drawing/2014/main" id="{0BBF138C-A286-07B2-C072-B1A3B1CC5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00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8245F3F-1F66-0C45-DD2D-9024D115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t>‹#›</a:t>
            </a:fld>
            <a:endParaRPr lang="fi-FI"/>
          </a:p>
        </p:txBody>
      </p:sp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5A7913F6-C4BD-2C0A-4DA0-367BE353B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10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Värikkyys, sumennus&#10;&#10;Kuvaus luotu automaattisesti">
            <a:extLst>
              <a:ext uri="{FF2B5EF4-FFF2-40B4-BE49-F238E27FC236}">
                <a16:creationId xmlns:a16="http://schemas.microsoft.com/office/drawing/2014/main" id="{1647E293-21E4-834A-F964-94AA6E81B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329DAD4-7806-BED2-E659-DF2F971C6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705" y="1116177"/>
            <a:ext cx="5341033" cy="501733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E9F678-599A-E1E2-8C65-3EE60F0A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t>‹#›</a:t>
            </a:fld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E80FDAC0-7DAD-D7CB-29B0-3D6FACD71EB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22612" y="1116177"/>
            <a:ext cx="5341033" cy="501733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4" name="Kuva 23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622C2406-30D8-1B4B-7861-73A0AD288D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90" y="365125"/>
            <a:ext cx="827785" cy="385927"/>
          </a:xfrm>
          <a:prstGeom prst="rect">
            <a:avLst/>
          </a:prstGeom>
        </p:spPr>
      </p:pic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6D573A40-DF9F-71BC-0EE0-9C64A39DF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03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Värikkyys, vihreä, sumennus, vektorigrafiikka&#10;&#10;Kuvaus luotu automaattisesti">
            <a:extLst>
              <a:ext uri="{FF2B5EF4-FFF2-40B4-BE49-F238E27FC236}">
                <a16:creationId xmlns:a16="http://schemas.microsoft.com/office/drawing/2014/main" id="{2881AEFD-655A-6D51-3C87-191A88BDF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E9F678-599A-E1E2-8C65-3EE60F0A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t>‹#›</a:t>
            </a:fld>
            <a:endParaRPr lang="fi-FI"/>
          </a:p>
        </p:txBody>
      </p:sp>
      <p:pic>
        <p:nvPicPr>
          <p:cNvPr id="8" name="Kuva 7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F9207CA5-69EA-E3EE-AF82-E76457D9C4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90" y="365125"/>
            <a:ext cx="827785" cy="385927"/>
          </a:xfrm>
          <a:prstGeom prst="rect">
            <a:avLst/>
          </a:prstGeom>
        </p:spPr>
      </p:pic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EA26CA5A-D982-D103-88AC-2A1C550FC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355" y="1116176"/>
            <a:ext cx="10935289" cy="501733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0F1C8C98-0938-5069-02CC-A9D2A39BE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5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Värikkyys, ympyrä, vihreä, vektorigrafiikka&#10;&#10;Kuvaus luotu automaattisesti">
            <a:extLst>
              <a:ext uri="{FF2B5EF4-FFF2-40B4-BE49-F238E27FC236}">
                <a16:creationId xmlns:a16="http://schemas.microsoft.com/office/drawing/2014/main" id="{DCD406FF-42BD-9DF2-E02B-8C059728D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2280307" cy="6907673"/>
          </a:xfrm>
          <a:prstGeom prst="rect">
            <a:avLst/>
          </a:prstGeom>
        </p:spPr>
      </p:pic>
      <p:pic>
        <p:nvPicPr>
          <p:cNvPr id="12" name="Kuva 11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6C7294AA-04F8-983C-6FA3-3DAD79AC19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90" y="365125"/>
            <a:ext cx="827785" cy="38592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9F99869A-C55F-2B5C-D831-1D4BBC41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1254"/>
            <a:ext cx="7127046" cy="4861176"/>
          </a:xfrm>
          <a:prstGeom prst="rect">
            <a:avLst/>
          </a:prstGeom>
        </p:spPr>
      </p:pic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D016D13E-0BAD-D113-2539-887B98FCCF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16685" y="2383971"/>
            <a:ext cx="3222171" cy="3799115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5608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Värikkyys, ympyrä, vihreä, vektorigrafiikka&#10;&#10;Kuvaus luotu automaattisesti">
            <a:extLst>
              <a:ext uri="{FF2B5EF4-FFF2-40B4-BE49-F238E27FC236}">
                <a16:creationId xmlns:a16="http://schemas.microsoft.com/office/drawing/2014/main" id="{DCD406FF-42BD-9DF2-E02B-8C059728D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2280307" cy="6907673"/>
          </a:xfrm>
          <a:prstGeom prst="rect">
            <a:avLst/>
          </a:prstGeom>
        </p:spPr>
      </p:pic>
      <p:sp>
        <p:nvSpPr>
          <p:cNvPr id="21" name="Otsikko 16">
            <a:extLst>
              <a:ext uri="{FF2B5EF4-FFF2-40B4-BE49-F238E27FC236}">
                <a16:creationId xmlns:a16="http://schemas.microsoft.com/office/drawing/2014/main" id="{B7AEBFA9-4069-9374-54F6-8FCE46BA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25" y="1116178"/>
            <a:ext cx="5569888" cy="5017338"/>
          </a:xfrm>
        </p:spPr>
        <p:txBody>
          <a:bodyPr anchor="ctr">
            <a:noAutofit/>
          </a:bodyPr>
          <a:lstStyle>
            <a:lvl1pPr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2" name="Kuvan paikkamerkki 2">
            <a:extLst>
              <a:ext uri="{FF2B5EF4-FFF2-40B4-BE49-F238E27FC236}">
                <a16:creationId xmlns:a16="http://schemas.microsoft.com/office/drawing/2014/main" id="{2916F4F0-12C8-C3AC-47CD-35F8EBD15F1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32331" y="1116177"/>
            <a:ext cx="5131314" cy="5017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5" name="Kuva 24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3E7BF0B4-1303-271C-F033-C745C17E5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90" y="365125"/>
            <a:ext cx="827785" cy="385927"/>
          </a:xfrm>
          <a:prstGeom prst="rect">
            <a:avLst/>
          </a:prstGeom>
        </p:spPr>
      </p:pic>
      <p:sp>
        <p:nvSpPr>
          <p:cNvPr id="27" name="Alaotsikko 2">
            <a:extLst>
              <a:ext uri="{FF2B5EF4-FFF2-40B4-BE49-F238E27FC236}">
                <a16:creationId xmlns:a16="http://schemas.microsoft.com/office/drawing/2014/main" id="{544E0908-E40C-98B0-9DB7-831D0DA1C97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52725" y="5564640"/>
            <a:ext cx="5569888" cy="568875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40167933-C7FE-345C-7F14-5CF41125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755C93-581D-E845-9299-1557191E7B7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87F3C88-406A-5575-CF6B-6EE22009B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47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Värikkyys, sumennus&#10;&#10;Kuvaus luotu automaattisesti">
            <a:extLst>
              <a:ext uri="{FF2B5EF4-FFF2-40B4-BE49-F238E27FC236}">
                <a16:creationId xmlns:a16="http://schemas.microsoft.com/office/drawing/2014/main" id="{1647E293-21E4-834A-F964-94AA6E81B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Kuva 23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622C2406-30D8-1B4B-7861-73A0AD288D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90" y="365125"/>
            <a:ext cx="827785" cy="385927"/>
          </a:xfrm>
          <a:prstGeom prst="rect">
            <a:avLst/>
          </a:prstGeom>
        </p:spPr>
      </p:pic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A2BE70E5-28E6-0677-8211-E7C14FD15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705" y="1116177"/>
            <a:ext cx="10910940" cy="501733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Otsikko 16">
            <a:extLst>
              <a:ext uri="{FF2B5EF4-FFF2-40B4-BE49-F238E27FC236}">
                <a16:creationId xmlns:a16="http://schemas.microsoft.com/office/drawing/2014/main" id="{CE860A13-99BD-4C6B-AB41-A75C4F61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272" y="2026140"/>
            <a:ext cx="7799876" cy="3197411"/>
          </a:xfrm>
        </p:spPr>
        <p:txBody>
          <a:bodyPr anchor="ctr">
            <a:no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BB0B8AEA-BBD2-4D93-A791-2615E56CE24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290272" y="5229510"/>
            <a:ext cx="7799876" cy="51231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18B161F3-1F27-CF8D-4248-CA6E5AD39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755C93-581D-E845-9299-1557191E7B7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5BF6EC-2975-50AF-0205-6175C6809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0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EF34B8-ECFC-71D0-204C-C7E89119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852870-218B-2CDF-DB71-F410C8315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BF9D07-07EC-B763-A67F-C6F9669E5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B36D3DE-E64A-B5FE-55E6-EFD4EB7CD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755C93-581D-E845-9299-1557191E7B7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7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esittäjän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 descr="Kuva, joka sisältää kohteen Grafiikka, Värikkyys, graafinen suunnittelu, vektorigrafiikka&#10;&#10;Kuvaus luotu automaattisesti">
            <a:extLst>
              <a:ext uri="{FF2B5EF4-FFF2-40B4-BE49-F238E27FC236}">
                <a16:creationId xmlns:a16="http://schemas.microsoft.com/office/drawing/2014/main" id="{73050BEB-DD60-056E-D38D-633CB7633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29550" cy="6935372"/>
          </a:xfrm>
          <a:prstGeom prst="rect">
            <a:avLst/>
          </a:prstGeom>
        </p:spPr>
      </p:pic>
      <p:sp>
        <p:nvSpPr>
          <p:cNvPr id="7" name="Otsikko 16">
            <a:extLst>
              <a:ext uri="{FF2B5EF4-FFF2-40B4-BE49-F238E27FC236}">
                <a16:creationId xmlns:a16="http://schemas.microsoft.com/office/drawing/2014/main" id="{6FA11D47-7194-5AAE-2B79-3DBB6F9F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975" y="1623356"/>
            <a:ext cx="5109328" cy="3611282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3" name="Kuva 12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172AB8DC-42DE-7B98-CE43-96E5131020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90" y="365125"/>
            <a:ext cx="827785" cy="385927"/>
          </a:xfrm>
          <a:prstGeom prst="rect">
            <a:avLst/>
          </a:prstGeom>
        </p:spPr>
      </p:pic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95DB84E7-2209-D033-23FC-F6437326A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755C93-581D-E845-9299-1557191E7B7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49BAA9-0C7F-3507-0267-4448AE933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Kuvan paikkamerkki 5">
            <a:extLst>
              <a:ext uri="{FF2B5EF4-FFF2-40B4-BE49-F238E27FC236}">
                <a16:creationId xmlns:a16="http://schemas.microsoft.com/office/drawing/2014/main" id="{9672BB43-05D9-F97F-C9C0-213683DCD9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682" y="1623355"/>
            <a:ext cx="3613222" cy="3611283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3520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Värikkyys, Grafiikka, kuvakaappaus, graafinen suunnittelu&#10;&#10;Kuvaus luotu automaattisesti">
            <a:extLst>
              <a:ext uri="{FF2B5EF4-FFF2-40B4-BE49-F238E27FC236}">
                <a16:creationId xmlns:a16="http://schemas.microsoft.com/office/drawing/2014/main" id="{D05002B9-4EBA-A7D3-D8F6-7D3C22115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29550" cy="6935372"/>
          </a:xfrm>
          <a:prstGeom prst="rect">
            <a:avLst/>
          </a:prstGeom>
        </p:spPr>
      </p:pic>
      <p:sp>
        <p:nvSpPr>
          <p:cNvPr id="7" name="Otsikko 16">
            <a:extLst>
              <a:ext uri="{FF2B5EF4-FFF2-40B4-BE49-F238E27FC236}">
                <a16:creationId xmlns:a16="http://schemas.microsoft.com/office/drawing/2014/main" id="{6FA11D47-7194-5AAE-2B79-3DBB6F9F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997" y="1329359"/>
            <a:ext cx="5023556" cy="4276653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3" name="Kuva 12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172AB8DC-42DE-7B98-CE43-96E5131020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90" y="365125"/>
            <a:ext cx="827785" cy="385927"/>
          </a:xfrm>
          <a:prstGeom prst="rect">
            <a:avLst/>
          </a:prstGeom>
        </p:spPr>
      </p:pic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95DB84E7-2209-D033-23FC-F6437326A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755C93-581D-E845-9299-1557191E7B7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49BAA9-0C7F-3507-0267-4448AE933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63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Grafiikka, Värikkyys, graafinen suunnittelu, kuvakaappaus&#10;&#10;Kuvaus luotu automaattisesti">
            <a:extLst>
              <a:ext uri="{FF2B5EF4-FFF2-40B4-BE49-F238E27FC236}">
                <a16:creationId xmlns:a16="http://schemas.microsoft.com/office/drawing/2014/main" id="{32B3F205-0653-9D50-4052-5630A5C87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976" y="-1"/>
            <a:ext cx="12343282" cy="6893169"/>
          </a:xfrm>
          <a:prstGeom prst="rect">
            <a:avLst/>
          </a:prstGeom>
        </p:spPr>
      </p:pic>
      <p:sp>
        <p:nvSpPr>
          <p:cNvPr id="9" name="Otsikko 16">
            <a:extLst>
              <a:ext uri="{FF2B5EF4-FFF2-40B4-BE49-F238E27FC236}">
                <a16:creationId xmlns:a16="http://schemas.microsoft.com/office/drawing/2014/main" id="{67357B6A-8B89-CAFC-F4FB-D6FD4459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997" y="1329359"/>
            <a:ext cx="5023556" cy="4276653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3" name="Kuva 12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097B497B-AFC2-6F41-B97D-B32D9D8D87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90" y="365125"/>
            <a:ext cx="827785" cy="385927"/>
          </a:xfrm>
          <a:prstGeom prst="rect">
            <a:avLst/>
          </a:prstGeom>
        </p:spPr>
      </p:pic>
      <p:sp>
        <p:nvSpPr>
          <p:cNvPr id="2" name="Dian numeron paikkamerkki 5">
            <a:extLst>
              <a:ext uri="{FF2B5EF4-FFF2-40B4-BE49-F238E27FC236}">
                <a16:creationId xmlns:a16="http://schemas.microsoft.com/office/drawing/2014/main" id="{AD1EECF8-A259-CB17-D512-71295E36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755C93-581D-E845-9299-1557191E7B7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CD41F74-5DD4-002C-21EA-517741E17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40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+ 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Värikkyys, ympyrä, Grafiikka, kuvakaappaus&#10;&#10;Kuvaus luotu automaattisesti">
            <a:extLst>
              <a:ext uri="{FF2B5EF4-FFF2-40B4-BE49-F238E27FC236}">
                <a16:creationId xmlns:a16="http://schemas.microsoft.com/office/drawing/2014/main" id="{0175B204-025B-58E7-F850-9CE4B5E4CB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4789" cy="6870819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D8C0F9A9-BC61-0E69-4C48-A6DB2CB7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24" y="447368"/>
            <a:ext cx="9753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B8D7A53F-9E49-C867-7BE2-6AA113DAB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24" y="1781477"/>
            <a:ext cx="6021541" cy="44025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 descr="Kuva, joka sisältää kohteen Fontti, Grafiikka, logo, graafinen suunnittelu&#10;&#10;Kuvaus luotu automaattisesti">
            <a:extLst>
              <a:ext uri="{FF2B5EF4-FFF2-40B4-BE49-F238E27FC236}">
                <a16:creationId xmlns:a16="http://schemas.microsoft.com/office/drawing/2014/main" id="{96EC3041-3C68-2F1E-B96C-A0740CFBE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817" y="365124"/>
            <a:ext cx="827786" cy="385927"/>
          </a:xfrm>
          <a:prstGeom prst="rect">
            <a:avLst/>
          </a:prstGeom>
        </p:spPr>
      </p:pic>
      <p:sp>
        <p:nvSpPr>
          <p:cNvPr id="2" name="Dian numeron paikkamerkki 5">
            <a:extLst>
              <a:ext uri="{FF2B5EF4-FFF2-40B4-BE49-F238E27FC236}">
                <a16:creationId xmlns:a16="http://schemas.microsoft.com/office/drawing/2014/main" id="{8153CF3D-BBC6-8B27-6B3D-056297A82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755C93-581D-E845-9299-1557191E7B7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3" name="Alatunnisteen paikkamerkki 3">
            <a:extLst>
              <a:ext uri="{FF2B5EF4-FFF2-40B4-BE49-F238E27FC236}">
                <a16:creationId xmlns:a16="http://schemas.microsoft.com/office/drawing/2014/main" id="{4612E512-4D04-C5AE-6587-DE1AD561C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2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+ grafi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 descr="Kuva, joka sisältää kohteen virvoke, lelu&#10;&#10;Kuvaus luotu automaattisesti">
            <a:extLst>
              <a:ext uri="{FF2B5EF4-FFF2-40B4-BE49-F238E27FC236}">
                <a16:creationId xmlns:a16="http://schemas.microsoft.com/office/drawing/2014/main" id="{9F15DFDD-0620-1FB2-13BC-825F2C2B1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54668" cy="6893251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8E9DAE-EB79-CAF5-1E6A-2245C50E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88F5B482-43BB-382E-04DC-F9DCB57A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24" y="797745"/>
            <a:ext cx="4397840" cy="2210374"/>
          </a:xfrm>
        </p:spPr>
        <p:txBody>
          <a:bodyPr anchor="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B9EBD58-3889-4647-4BEF-DE0A7446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360" y="797745"/>
            <a:ext cx="5462740" cy="53956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7" name="Kuva 16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9FA4CDB3-6CAF-FA2B-A9DD-A1BEB2733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90" y="365125"/>
            <a:ext cx="827785" cy="385927"/>
          </a:xfrm>
          <a:prstGeom prst="rect">
            <a:avLst/>
          </a:prstGeom>
        </p:spPr>
      </p:pic>
      <p:sp>
        <p:nvSpPr>
          <p:cNvPr id="2" name="Alatunnisteen paikkamerkki 3">
            <a:extLst>
              <a:ext uri="{FF2B5EF4-FFF2-40B4-BE49-F238E27FC236}">
                <a16:creationId xmlns:a16="http://schemas.microsoft.com/office/drawing/2014/main" id="{DEA28F03-19B6-76D0-A46C-74C76925C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01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50069A2-5FE8-1408-A566-2EFD9263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24" y="447368"/>
            <a:ext cx="9753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CAD10E-89B4-3AAA-6BDE-8D8D6012C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24" y="1781477"/>
            <a:ext cx="9753600" cy="44119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6B9D54-7D2C-EBB4-549B-E31E4F3FB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755C93-581D-E845-9299-1557191E7B79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28" name="Kuva 27" descr="Kuva, joka sisältää kohteen Fontti, Grafiikka, logo, kuvakaappaus&#10;&#10;Kuvaus luotu automaattisesti">
            <a:extLst>
              <a:ext uri="{FF2B5EF4-FFF2-40B4-BE49-F238E27FC236}">
                <a16:creationId xmlns:a16="http://schemas.microsoft.com/office/drawing/2014/main" id="{D249FA88-0425-70D1-AEF7-5F838D3EB66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90" y="365125"/>
            <a:ext cx="827785" cy="385927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2CC222-2786-697A-C673-DDB5E0612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2724" y="6356350"/>
            <a:ext cx="1070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601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50" r:id="rId4"/>
    <p:sldLayoutId id="2147483668" r:id="rId5"/>
    <p:sldLayoutId id="2147483662" r:id="rId6"/>
    <p:sldLayoutId id="2147483663" r:id="rId7"/>
    <p:sldLayoutId id="2147483658" r:id="rId8"/>
    <p:sldLayoutId id="2147483659" r:id="rId9"/>
    <p:sldLayoutId id="2147483652" r:id="rId10"/>
    <p:sldLayoutId id="2147483665" r:id="rId11"/>
    <p:sldLayoutId id="2147483655" r:id="rId12"/>
    <p:sldLayoutId id="2147483657" r:id="rId13"/>
    <p:sldLayoutId id="2147483661" r:id="rId14"/>
    <p:sldLayoutId id="2147483664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fi-fi/office/mallin-ottaminen-k%C3%A4ytt%C3%B6%C3%B6n-aiemmin-luodussa-esityksess%C3%A4-43f7fc75-db26-433b-8248-9fcd0093006b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16.png"/><Relationship Id="rId2" Type="http://schemas.openxmlformats.org/officeDocument/2006/relationships/image" Target="../media/image18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13.png"/><Relationship Id="rId10" Type="http://schemas.openxmlformats.org/officeDocument/2006/relationships/image" Target="../media/image39.png"/><Relationship Id="rId19" Type="http://schemas.openxmlformats.org/officeDocument/2006/relationships/image" Target="../media/image45.png"/><Relationship Id="rId4" Type="http://schemas.openxmlformats.org/officeDocument/2006/relationships/image" Target="../media/image36.png"/><Relationship Id="rId9" Type="http://schemas.openxmlformats.org/officeDocument/2006/relationships/image" Target="../media/image19.pn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5006F76-889B-5CD8-ACFD-D02A1986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Ohjeet esityspohjan käyttöön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FC968D3-2A57-1FC8-B988-77072EA06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21" y="1781476"/>
            <a:ext cx="10706578" cy="4508229"/>
          </a:xfrm>
        </p:spPr>
        <p:txBody>
          <a:bodyPr/>
          <a:lstStyle/>
          <a:p>
            <a:r>
              <a:rPr lang="fi-FI" sz="1400"/>
              <a:t>Ota tästä esityksestä aina oma kopio ja tallenna se uudella nimellä.</a:t>
            </a:r>
          </a:p>
          <a:p>
            <a:r>
              <a:rPr lang="fi-FI" sz="1400"/>
              <a:t>Tämän esityksen asettelumalleista löydät Kainuun ilmeen mukaiset peruspohjat eri sisältötyypeille. </a:t>
            </a:r>
            <a:br>
              <a:rPr lang="fi-FI" sz="1400"/>
            </a:br>
            <a:r>
              <a:rPr lang="fi-FI" sz="1400"/>
              <a:t>Lisäksi tästä esityksestä löydät valmiina esimerkkejä peruspohjien käytöstä ja ilmeen elävöittämisestä grafiikoin. </a:t>
            </a:r>
            <a:br>
              <a:rPr lang="fi-FI" sz="1400"/>
            </a:br>
            <a:r>
              <a:rPr lang="fi-FI" sz="1400"/>
              <a:t>Voit siis joko luoda esitykseesi uusia sivuja asettelumalleja käyttäen tai hyödyntää olemassa olevia esimerkkisivuja. </a:t>
            </a:r>
          </a:p>
          <a:p>
            <a:r>
              <a:rPr lang="fi-FI" sz="1400"/>
              <a:t>Voit lisätä esitykseen alatunnisteen kohdasta ”</a:t>
            </a:r>
            <a:r>
              <a:rPr lang="fi-FI" sz="1400" i="1"/>
              <a:t>Lisää &gt; Ylä- ja alatunniste</a:t>
            </a:r>
            <a:r>
              <a:rPr lang="fi-FI" sz="1400"/>
              <a:t>”.</a:t>
            </a:r>
          </a:p>
          <a:p>
            <a:r>
              <a:rPr lang="fi-FI" sz="1400"/>
              <a:t>Voit vaihtaa esityksen kuvia kaksoisklikkaamalla kuvaa ja valitsemalla asetuksista ”</a:t>
            </a:r>
            <a:r>
              <a:rPr lang="fi-FI" sz="1400" i="1"/>
              <a:t>Muuta kuva</a:t>
            </a:r>
            <a:r>
              <a:rPr lang="fi-FI" sz="1400"/>
              <a:t>”. </a:t>
            </a:r>
            <a:br>
              <a:rPr lang="fi-FI" sz="1400"/>
            </a:br>
            <a:r>
              <a:rPr lang="fi-FI" sz="1400"/>
              <a:t>Voit lisätä kuvan luomalla uuden sivun ja valitsemalla sivulle asettelun, jossa on valmis kuvapaikka. </a:t>
            </a:r>
            <a:br>
              <a:rPr lang="fi-FI" sz="1400"/>
            </a:br>
            <a:r>
              <a:rPr lang="fi-FI" sz="1400"/>
              <a:t>Voit myös raahata kuvia suoraan esitykseen.</a:t>
            </a:r>
          </a:p>
          <a:p>
            <a:r>
              <a:rPr lang="fi-FI" sz="1400"/>
              <a:t>Esityksen lopussa on kooste Kainuun karttamerkeistä, joilla voit elävöittää esitystäsi. Kopioi elementti ja skaalaa sopivaan kokoon.</a:t>
            </a:r>
          </a:p>
          <a:p>
            <a:r>
              <a:rPr lang="fi-FI" sz="1400"/>
              <a:t>Huomioithan, että esityksen tekijä on vastuussa esityksen sisällön saavutettavuudesta myös näkörajoitteisille. </a:t>
            </a:r>
            <a:br>
              <a:rPr lang="fi-FI" sz="1400"/>
            </a:br>
            <a:r>
              <a:rPr lang="fi-FI" sz="1400"/>
              <a:t>Konelukijaa käyttäville esitykseen tulee määritellä sivujen otsikot, tekstisisältöjen lukemisjärjestys sekä lisätä alt-tekstit kuville ja grafiikoille tai vaihtoehtoisesti merkitä ne ”koristeiksi”. Saavutettavuusasetukset saat auki Powerpointin asetuksista kohdasta ”</a:t>
            </a:r>
            <a:r>
              <a:rPr lang="fi-FI" sz="1400" i="1"/>
              <a:t>Tarkista &gt; Tarkista helppokäyttöisyys</a:t>
            </a:r>
            <a:r>
              <a:rPr lang="fi-FI" sz="1400"/>
              <a:t>”.</a:t>
            </a:r>
          </a:p>
          <a:p>
            <a:r>
              <a:rPr lang="fi-FI" sz="1400"/>
              <a:t>Jos haluat ottaa esityspohjan käyttöön jo olemassa olevaan esitykseen, katso ohjeet Microsoftin sivulta: </a:t>
            </a:r>
            <a:r>
              <a:rPr lang="fi-FI" sz="1400">
                <a:hlinkClick r:id="rId2"/>
              </a:rPr>
              <a:t>https://support.microsoft.com/fi-fi/office/mallin-ottaminen-k%C3%A4ytt%C3%B6%C3%B6n-aiemmin-luodussa-esityksess%C3%A4-43f7fc75-db26-433b-8248-9fcd0093006b</a:t>
            </a:r>
            <a:r>
              <a:rPr lang="fi-FI" sz="1400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E87D8AD-8AF6-A5C0-7E35-5DFF7A98E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</p:spPr>
        <p:txBody>
          <a:bodyPr/>
          <a:lstStyle/>
          <a:p>
            <a:fld id="{CE755C93-581D-E845-9299-1557191E7B79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03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D79EEDC-5E64-61B2-DF2C-7B85727E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rPr lang="fi-FI"/>
              <a:t>10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3567E-BABF-35E8-2119-96562822B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/>
              <a:t>Lorem ipsum dolor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Lorem ipsum dolor sit amet, consectetur adipiscing elit, sed do eiusmod tempor incididunt ut labore et dolore magna aliqua. 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Ut enim ad minim veniam, quis nostrud exercitation ullamco laboris nisi ut aliquip ex ea commodo consequat. </a:t>
            </a:r>
          </a:p>
          <a:p>
            <a:pPr lvl="1"/>
            <a:r>
              <a:rPr lang="fi-FI" b="0" i="0">
                <a:solidFill>
                  <a:srgbClr val="000000"/>
                </a:solidFill>
                <a:effectLst/>
              </a:rPr>
              <a:t>Duis aute irure dolor in reprehenderit in voluptate velit esse cillum dolore eu fugiat nulla pariatur. </a:t>
            </a:r>
          </a:p>
          <a:p>
            <a:pPr lvl="1"/>
            <a:r>
              <a:rPr lang="fi-FI">
                <a:solidFill>
                  <a:srgbClr val="000000"/>
                </a:solidFill>
              </a:rPr>
              <a:t>I</a:t>
            </a:r>
            <a:r>
              <a:rPr lang="fi-FI" b="0" i="0">
                <a:solidFill>
                  <a:srgbClr val="000000"/>
                </a:solidFill>
                <a:effectLst/>
              </a:rPr>
              <a:t>llum qui dolorem eum fugiat quo voluptas nulla pariatur?</a:t>
            </a:r>
          </a:p>
          <a:p>
            <a:pPr lvl="1"/>
            <a:r>
              <a:rPr lang="fi-FI" b="0" i="0">
                <a:solidFill>
                  <a:srgbClr val="000000"/>
                </a:solidFill>
                <a:effectLst/>
              </a:rPr>
              <a:t>Ut enim ad minima veniam</a:t>
            </a:r>
            <a:r>
              <a:rPr lang="fi-FI">
                <a:solidFill>
                  <a:srgbClr val="000000"/>
                </a:solidFill>
              </a:rPr>
              <a:t>.</a:t>
            </a:r>
            <a:r>
              <a:rPr lang="fi-FI" b="0" i="0">
                <a:solidFill>
                  <a:srgbClr val="000000"/>
                </a:solidFill>
                <a:effectLst/>
              </a:rPr>
              <a:t> </a:t>
            </a:r>
          </a:p>
          <a:p>
            <a:pPr marL="457200" lvl="1" indent="0">
              <a:buNone/>
            </a:pPr>
            <a:endParaRPr lang="fi-FI" b="0" i="0">
              <a:solidFill>
                <a:srgbClr val="000000"/>
              </a:solidFill>
              <a:effectLst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48BFD7B-4F1E-3D25-CFEB-794C5A26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 tekstisivusta grafiikan kanssa</a:t>
            </a:r>
          </a:p>
        </p:txBody>
      </p:sp>
    </p:spTree>
    <p:extLst>
      <p:ext uri="{BB962C8B-B14F-4D97-AF65-F5344CB8AC3E}">
        <p14:creationId xmlns:p14="http://schemas.microsoft.com/office/powerpoint/2010/main" val="300045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35216F2-8826-493C-33AE-D0B1D6DD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rPr lang="fi-FI"/>
              <a:t>11</a:t>
            </a:fld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AE8F34-9DAF-CE5B-DBA1-ACFF4ED4F1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/>
              <a:t>Lorem ipsum dolor</a:t>
            </a:r>
            <a:endParaRPr lang="fi-FI" b="0" i="0">
              <a:solidFill>
                <a:srgbClr val="000000"/>
              </a:solidFill>
              <a:effectLst/>
            </a:endParaRPr>
          </a:p>
          <a:p>
            <a:r>
              <a:rPr lang="fi-FI" b="0" i="0">
                <a:solidFill>
                  <a:srgbClr val="000000"/>
                </a:solidFill>
                <a:effectLst/>
              </a:rPr>
              <a:t>Duis aute irure dolor in reprehenderit in voluptate velit esse cillum dolore eu fugiat nulla pariatur. 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Quis autem vel eum iure velit esse quam nihil molestiae consequatur, vel illum qui dolorem eum fugiat quo voluptas nulla.</a:t>
            </a:r>
          </a:p>
          <a:p>
            <a:r>
              <a:rPr lang="fi-FI">
                <a:solidFill>
                  <a:srgbClr val="000000"/>
                </a:solidFill>
              </a:rPr>
              <a:t>A</a:t>
            </a:r>
            <a:r>
              <a:rPr lang="fi-FI" b="0" i="0">
                <a:solidFill>
                  <a:srgbClr val="000000"/>
                </a:solidFill>
                <a:effectLst/>
              </a:rPr>
              <a:t>ccusantium doloremque laudantium.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Nemo enim ipsam voluptatem quia</a:t>
            </a:r>
            <a:r>
              <a:rPr lang="fi-FI">
                <a:solidFill>
                  <a:srgbClr val="000000"/>
                </a:solidFill>
              </a:rPr>
              <a:t>.</a:t>
            </a:r>
            <a:endParaRPr lang="fi-FI"/>
          </a:p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F10CBC-F8D5-D340-3ECC-FC4039C710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/>
              <a:t>Lorem ipsum dolor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Lorem ipsum dolor sit amet, consectetur adipiscing elit, sed do eiusmod tempor incididunt ut labore et dolore magna aliqua. 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Ut enim ad minim veniam, quis nostrud exercitation nisi ut aliquip commodo consequat. 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Sed ut perspiciatis unde omnis iste natus error sit voluptatem.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Ut enim ad minima veniam</a:t>
            </a:r>
            <a:r>
              <a:rPr lang="fi-FI">
                <a:solidFill>
                  <a:srgbClr val="000000"/>
                </a:solidFill>
              </a:rPr>
              <a:t>.</a:t>
            </a:r>
            <a:endParaRPr lang="fi-FI" b="0" i="0">
              <a:solidFill>
                <a:srgbClr val="000000"/>
              </a:solidFill>
              <a:effectLst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9BA456-7BB1-60B3-5586-7B9C1A36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 kahden tekstipalstan sivusta</a:t>
            </a:r>
          </a:p>
        </p:txBody>
      </p:sp>
    </p:spTree>
    <p:extLst>
      <p:ext uri="{BB962C8B-B14F-4D97-AF65-F5344CB8AC3E}">
        <p14:creationId xmlns:p14="http://schemas.microsoft.com/office/powerpoint/2010/main" val="74334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6761D3AD-61B3-2F58-DCE1-19016617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rPr lang="fi-FI"/>
              <a:t>12</a:t>
            </a:fld>
            <a:endParaRPr lang="fi-FI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1E952D16-60D4-D80E-BF27-D1C734251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383" y="3129500"/>
            <a:ext cx="3103106" cy="3252652"/>
          </a:xfrm>
          <a:prstGeom prst="rect">
            <a:avLst/>
          </a:prstGeom>
        </p:spPr>
      </p:pic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3E5B920E-A77B-9526-B688-6D9C27A53F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2572" y="3894668"/>
            <a:ext cx="3200156" cy="2451482"/>
          </a:xfrm>
        </p:spPr>
        <p:txBody>
          <a:bodyPr/>
          <a:lstStyle/>
          <a:p>
            <a:r>
              <a:rPr lang="fi-FI" b="1"/>
              <a:t>Esimerkki kolmen kuvan ja tekstipalstan sivusta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Duis aute irure dolor in reprehenderit in voluptate velit esse cillum dolore eu fugiat nulla pariatur. </a:t>
            </a:r>
          </a:p>
          <a:p>
            <a:endParaRPr lang="fi-FI"/>
          </a:p>
        </p:txBody>
      </p:sp>
      <p:pic>
        <p:nvPicPr>
          <p:cNvPr id="13" name="Kuvan paikkamerkki 12" descr="Kuvassa kaksi urheilijanuorukaista poseeraavat kuvaajille.">
            <a:extLst>
              <a:ext uri="{FF2B5EF4-FFF2-40B4-BE49-F238E27FC236}">
                <a16:creationId xmlns:a16="http://schemas.microsoft.com/office/drawing/2014/main" id="{FF4FABBA-B235-2966-4816-EC90D38AE8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1399" y="615162"/>
            <a:ext cx="3200156" cy="3048081"/>
          </a:xfrm>
        </p:spPr>
      </p:pic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3A55901E-9E20-51F4-9AE4-90F8C568B8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31547" y="3894668"/>
            <a:ext cx="3200156" cy="2451482"/>
          </a:xfrm>
        </p:spPr>
        <p:txBody>
          <a:bodyPr/>
          <a:lstStyle/>
          <a:p>
            <a:r>
              <a:rPr lang="fi-FI" b="1"/>
              <a:t>Esimerkki kolmen kuvan ja tekstipalstan sivusta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Ut enim ad minim veniam, quis nostrud exercitation ullamco laboris nisi ut aliquip ex ea commodo consequat. Minima veniam, quis nostrum exercitationem ullam.</a:t>
            </a:r>
          </a:p>
          <a:p>
            <a:endParaRPr lang="fi-FI"/>
          </a:p>
        </p:txBody>
      </p:sp>
      <p:pic>
        <p:nvPicPr>
          <p:cNvPr id="11" name="Kuvan paikkamerkki 10" descr="Kuvassa mies poimii iloisena punaviinimarjoja pensaasta.">
            <a:extLst>
              <a:ext uri="{FF2B5EF4-FFF2-40B4-BE49-F238E27FC236}">
                <a16:creationId xmlns:a16="http://schemas.microsoft.com/office/drawing/2014/main" id="{E67F96E2-3F43-EA1B-1CCA-17DAB9DAAF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955306B5-A2A8-1E26-8A81-BD0E228A00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0" y="3894668"/>
            <a:ext cx="3200156" cy="2451482"/>
          </a:xfrm>
        </p:spPr>
        <p:txBody>
          <a:bodyPr/>
          <a:lstStyle/>
          <a:p>
            <a:r>
              <a:rPr lang="fi-FI" b="1"/>
              <a:t>Esimerkki kolmen kuvan ja tekstipalstan sivusta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Lorem ipsum dolor sit amet, consectetur adipiscing elit, sed do eiusmod tempor incididunt ut labore et dolore magna aliqua. Nemo enim ipsam voluptatem quia.</a:t>
            </a:r>
          </a:p>
          <a:p>
            <a:endParaRPr lang="fi-FI" b="1"/>
          </a:p>
          <a:p>
            <a:endParaRPr lang="fi-FI"/>
          </a:p>
        </p:txBody>
      </p:sp>
      <p:pic>
        <p:nvPicPr>
          <p:cNvPr id="9" name="Kuvan paikkamerkki 8" descr="Kuvassa nainen istuu jylhällä ja mäntyisellä kalliolla. Taustalla näkyy metsämaisemaa.">
            <a:extLst>
              <a:ext uri="{FF2B5EF4-FFF2-40B4-BE49-F238E27FC236}">
                <a16:creationId xmlns:a16="http://schemas.microsoft.com/office/drawing/2014/main" id="{2272464B-D7C0-7E96-C5DF-07639AF56C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88400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F8B43F60-3FDD-BD14-7E7C-5A479EBD16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/>
              <a:t>Tähän voi lisätä esittäjän yhteystiedot ja tarvittavat logot</a:t>
            </a:r>
          </a:p>
        </p:txBody>
      </p:sp>
    </p:spTree>
    <p:extLst>
      <p:ext uri="{BB962C8B-B14F-4D97-AF65-F5344CB8AC3E}">
        <p14:creationId xmlns:p14="http://schemas.microsoft.com/office/powerpoint/2010/main" val="409887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ssa nuori nainen meloo joella auringonlaskun aikaan.">
            <a:extLst>
              <a:ext uri="{FF2B5EF4-FFF2-40B4-BE49-F238E27FC236}">
                <a16:creationId xmlns:a16="http://schemas.microsoft.com/office/drawing/2014/main" id="{F75B28D2-FC79-5127-AC7C-19BE2BCCD4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705" y="1116177"/>
            <a:ext cx="10910940" cy="5017338"/>
          </a:xfr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6E45B19-E11E-B588-8442-9AF7787F2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0">
            <a:off x="9207813" y="3208724"/>
            <a:ext cx="4110083" cy="4775918"/>
          </a:xfrm>
          <a:prstGeom prst="rect">
            <a:avLst/>
          </a:prstGeom>
        </p:spPr>
      </p:pic>
      <p:pic>
        <p:nvPicPr>
          <p:cNvPr id="10" name="Kuva 9" descr="Kuva, joka sisältää kohteen keltainen, valo&#10;&#10;Kuvaus luotu automaattisesti">
            <a:extLst>
              <a:ext uri="{FF2B5EF4-FFF2-40B4-BE49-F238E27FC236}">
                <a16:creationId xmlns:a16="http://schemas.microsoft.com/office/drawing/2014/main" id="{63CFF80F-4626-1C55-BE86-0525A09E1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8848" y="-719059"/>
            <a:ext cx="3103105" cy="3252651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027A46F4-F97C-12B4-15E6-D3CC4040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028" y="1315130"/>
            <a:ext cx="1100205" cy="1798185"/>
          </a:xfrm>
          <a:prstGeom prst="rect">
            <a:avLst/>
          </a:prstGeom>
        </p:spPr>
      </p:pic>
      <p:pic>
        <p:nvPicPr>
          <p:cNvPr id="28" name="Kuva 27" descr="Infograafissa on Kainuun alue Suomen kartalla sekä alueen kaupungit Kajaani, Paltamo, Puolanka, Suomussalmi, Hyrynsalmi, Ristijärvi, Sotkamo ja Kuhmo.">
            <a:extLst>
              <a:ext uri="{FF2B5EF4-FFF2-40B4-BE49-F238E27FC236}">
                <a16:creationId xmlns:a16="http://schemas.microsoft.com/office/drawing/2014/main" id="{C3198AB2-8D4E-934A-EB3F-120869EC4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570" y="1613246"/>
            <a:ext cx="3809586" cy="3994323"/>
          </a:xfrm>
          <a:prstGeom prst="rect">
            <a:avLst/>
          </a:prstGeom>
        </p:spPr>
      </p:pic>
      <p:sp>
        <p:nvSpPr>
          <p:cNvPr id="12" name="Otsikko 7">
            <a:extLst>
              <a:ext uri="{FF2B5EF4-FFF2-40B4-BE49-F238E27FC236}">
                <a16:creationId xmlns:a16="http://schemas.microsoft.com/office/drawing/2014/main" id="{62D58296-BF87-67DF-388A-8CD7331A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86" y="2026140"/>
            <a:ext cx="7799876" cy="3197411"/>
          </a:xfrm>
        </p:spPr>
        <p:txBody>
          <a:bodyPr/>
          <a:lstStyle/>
          <a:p>
            <a:pPr algn="l"/>
            <a:r>
              <a:rPr lang="fi-FI"/>
              <a:t>Tule </a:t>
            </a:r>
            <a:br>
              <a:rPr lang="fi-FI"/>
            </a:br>
            <a:r>
              <a:rPr lang="fi-FI"/>
              <a:t>kokemaan</a:t>
            </a:r>
            <a:br>
              <a:rPr lang="fi-FI"/>
            </a:br>
            <a:r>
              <a:rPr lang="fi-FI"/>
              <a:t>vapaus</a:t>
            </a:r>
          </a:p>
        </p:txBody>
      </p:sp>
    </p:spTree>
    <p:extLst>
      <p:ext uri="{BB962C8B-B14F-4D97-AF65-F5344CB8AC3E}">
        <p14:creationId xmlns:p14="http://schemas.microsoft.com/office/powerpoint/2010/main" val="175903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>
            <a:extLst>
              <a:ext uri="{FF2B5EF4-FFF2-40B4-BE49-F238E27FC236}">
                <a16:creationId xmlns:a16="http://schemas.microsoft.com/office/drawing/2014/main" id="{01C141DC-ED8F-D1AA-8529-B0D4C99D9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949" y="2016048"/>
            <a:ext cx="83319" cy="1096941"/>
          </a:xfrm>
          <a:prstGeom prst="rect">
            <a:avLst/>
          </a:prstGeom>
        </p:spPr>
      </p:pic>
      <p:pic>
        <p:nvPicPr>
          <p:cNvPr id="55" name="Kuva 54">
            <a:extLst>
              <a:ext uri="{FF2B5EF4-FFF2-40B4-BE49-F238E27FC236}">
                <a16:creationId xmlns:a16="http://schemas.microsoft.com/office/drawing/2014/main" id="{7194553F-6D11-B1C9-BBEA-A0D61D355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92" y="3474776"/>
            <a:ext cx="83319" cy="1096941"/>
          </a:xfrm>
          <a:prstGeom prst="rect">
            <a:avLst/>
          </a:prstGeom>
        </p:spPr>
      </p:pic>
      <p:pic>
        <p:nvPicPr>
          <p:cNvPr id="56" name="Kuva 55">
            <a:extLst>
              <a:ext uri="{FF2B5EF4-FFF2-40B4-BE49-F238E27FC236}">
                <a16:creationId xmlns:a16="http://schemas.microsoft.com/office/drawing/2014/main" id="{3D2D4B77-A8FA-B8F5-17F3-EAE0810C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231" y="3474776"/>
            <a:ext cx="83319" cy="1096941"/>
          </a:xfrm>
          <a:prstGeom prst="rect">
            <a:avLst/>
          </a:prstGeom>
        </p:spPr>
      </p:pic>
      <p:pic>
        <p:nvPicPr>
          <p:cNvPr id="57" name="Kuva 56">
            <a:extLst>
              <a:ext uri="{FF2B5EF4-FFF2-40B4-BE49-F238E27FC236}">
                <a16:creationId xmlns:a16="http://schemas.microsoft.com/office/drawing/2014/main" id="{6084B97F-ACE7-4B18-8258-552127AF2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231" y="2016048"/>
            <a:ext cx="83319" cy="1096941"/>
          </a:xfrm>
          <a:prstGeom prst="rect">
            <a:avLst/>
          </a:prstGeom>
        </p:spPr>
      </p:pic>
      <p:pic>
        <p:nvPicPr>
          <p:cNvPr id="58" name="Kuva 57">
            <a:extLst>
              <a:ext uri="{FF2B5EF4-FFF2-40B4-BE49-F238E27FC236}">
                <a16:creationId xmlns:a16="http://schemas.microsoft.com/office/drawing/2014/main" id="{C0380879-0D46-6D81-03E6-55013054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92" y="5000051"/>
            <a:ext cx="83319" cy="1096941"/>
          </a:xfrm>
          <a:prstGeom prst="rect">
            <a:avLst/>
          </a:prstGeom>
        </p:spPr>
      </p:pic>
      <p:pic>
        <p:nvPicPr>
          <p:cNvPr id="59" name="Kuva 58">
            <a:extLst>
              <a:ext uri="{FF2B5EF4-FFF2-40B4-BE49-F238E27FC236}">
                <a16:creationId xmlns:a16="http://schemas.microsoft.com/office/drawing/2014/main" id="{8FAFF14A-8664-9123-DB7A-A7E1B20EF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231" y="5000051"/>
            <a:ext cx="83319" cy="1096941"/>
          </a:xfrm>
          <a:prstGeom prst="rect">
            <a:avLst/>
          </a:prstGeom>
        </p:spPr>
      </p:pic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6FCEE511-4F06-26E9-5C24-94C247DA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rPr lang="fi-FI"/>
              <a:t>15</a:t>
            </a:fld>
            <a:endParaRPr lang="fi-FI"/>
          </a:p>
        </p:txBody>
      </p:sp>
      <p:pic>
        <p:nvPicPr>
          <p:cNvPr id="35" name="Kuva 34" descr="Kuvassa nuori hymyilevä nainen istuu ravintolan pöydässä juoma käsissään.">
            <a:extLst>
              <a:ext uri="{FF2B5EF4-FFF2-40B4-BE49-F238E27FC236}">
                <a16:creationId xmlns:a16="http://schemas.microsoft.com/office/drawing/2014/main" id="{0BBD9D5B-39F0-1570-E7CC-8289F392E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683" y="2937390"/>
            <a:ext cx="4193597" cy="3145971"/>
          </a:xfrm>
          <a:prstGeom prst="rect">
            <a:avLst/>
          </a:prstGeom>
        </p:spPr>
      </p:pic>
      <p:sp>
        <p:nvSpPr>
          <p:cNvPr id="31" name="Otsikko 1">
            <a:extLst>
              <a:ext uri="{FF2B5EF4-FFF2-40B4-BE49-F238E27FC236}">
                <a16:creationId xmlns:a16="http://schemas.microsoft.com/office/drawing/2014/main" id="{79EEDD83-7D9A-7E5A-654E-92914C8C49FA}"/>
              </a:ext>
            </a:extLst>
          </p:cNvPr>
          <p:cNvSpPr txBox="1">
            <a:spLocks/>
          </p:cNvSpPr>
          <p:nvPr/>
        </p:nvSpPr>
        <p:spPr>
          <a:xfrm>
            <a:off x="8884617" y="5830100"/>
            <a:ext cx="2818969" cy="28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00" b="0" i="1">
                <a:solidFill>
                  <a:schemeClr val="tx1"/>
                </a:solidFill>
              </a:rPr>
              <a:t>2024</a:t>
            </a:r>
            <a:endParaRPr lang="fi-FI" sz="1400" b="0" i="1" baseline="30000">
              <a:solidFill>
                <a:schemeClr val="tx1"/>
              </a:solidFill>
            </a:endParaRPr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81760EEE-C9B4-96A2-3F13-BF6586849DF2}"/>
              </a:ext>
            </a:extLst>
          </p:cNvPr>
          <p:cNvSpPr txBox="1">
            <a:spLocks/>
          </p:cNvSpPr>
          <p:nvPr/>
        </p:nvSpPr>
        <p:spPr>
          <a:xfrm>
            <a:off x="8884617" y="5251553"/>
            <a:ext cx="2818969" cy="63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>
                <a:solidFill>
                  <a:schemeClr val="tx2"/>
                </a:solidFill>
              </a:rPr>
              <a:t>10,3 %</a:t>
            </a:r>
            <a:endParaRPr lang="fi-FI" baseline="30000">
              <a:solidFill>
                <a:schemeClr val="tx2"/>
              </a:solidFill>
            </a:endParaRPr>
          </a:p>
        </p:txBody>
      </p:sp>
      <p:sp>
        <p:nvSpPr>
          <p:cNvPr id="30" name="Otsikko 1">
            <a:extLst>
              <a:ext uri="{FF2B5EF4-FFF2-40B4-BE49-F238E27FC236}">
                <a16:creationId xmlns:a16="http://schemas.microsoft.com/office/drawing/2014/main" id="{24DB1788-06D7-6AB1-5715-C028C554E76E}"/>
              </a:ext>
            </a:extLst>
          </p:cNvPr>
          <p:cNvSpPr txBox="1">
            <a:spLocks/>
          </p:cNvSpPr>
          <p:nvPr/>
        </p:nvSpPr>
        <p:spPr>
          <a:xfrm>
            <a:off x="8884617" y="4886552"/>
            <a:ext cx="2818969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>
                <a:solidFill>
                  <a:schemeClr val="tx1"/>
                </a:solidFill>
              </a:rPr>
              <a:t>Työttömyys</a:t>
            </a:r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923902B6-FA0E-6C97-010F-B483473A80F5}"/>
              </a:ext>
            </a:extLst>
          </p:cNvPr>
          <p:cNvSpPr txBox="1">
            <a:spLocks/>
          </p:cNvSpPr>
          <p:nvPr/>
        </p:nvSpPr>
        <p:spPr>
          <a:xfrm>
            <a:off x="8884617" y="4309008"/>
            <a:ext cx="2818969" cy="28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00" b="0" i="1">
                <a:solidFill>
                  <a:schemeClr val="tx1"/>
                </a:solidFill>
              </a:rPr>
              <a:t>2022</a:t>
            </a:r>
            <a:endParaRPr lang="fi-FI" sz="1400" b="0" i="1" baseline="30000">
              <a:solidFill>
                <a:schemeClr val="tx1"/>
              </a:solidFill>
            </a:endParaRPr>
          </a:p>
        </p:txBody>
      </p:sp>
      <p:sp>
        <p:nvSpPr>
          <p:cNvPr id="26" name="Otsikko 1">
            <a:extLst>
              <a:ext uri="{FF2B5EF4-FFF2-40B4-BE49-F238E27FC236}">
                <a16:creationId xmlns:a16="http://schemas.microsoft.com/office/drawing/2014/main" id="{4F7D1935-603C-967B-96EB-0B75B0E01C21}"/>
              </a:ext>
            </a:extLst>
          </p:cNvPr>
          <p:cNvSpPr txBox="1">
            <a:spLocks/>
          </p:cNvSpPr>
          <p:nvPr/>
        </p:nvSpPr>
        <p:spPr>
          <a:xfrm>
            <a:off x="8884617" y="3730461"/>
            <a:ext cx="2818969" cy="63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>
                <a:solidFill>
                  <a:schemeClr val="tx2"/>
                </a:solidFill>
              </a:rPr>
              <a:t>27 364</a:t>
            </a:r>
            <a:endParaRPr lang="fi-FI" baseline="30000">
              <a:solidFill>
                <a:schemeClr val="tx2"/>
              </a:solidFill>
            </a:endParaRPr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FE927BFA-8065-1B3F-F2A6-BD957D4BA765}"/>
              </a:ext>
            </a:extLst>
          </p:cNvPr>
          <p:cNvSpPr txBox="1">
            <a:spLocks/>
          </p:cNvSpPr>
          <p:nvPr/>
        </p:nvSpPr>
        <p:spPr>
          <a:xfrm>
            <a:off x="8884617" y="3365460"/>
            <a:ext cx="2818969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>
                <a:solidFill>
                  <a:schemeClr val="tx1"/>
                </a:solidFill>
              </a:rPr>
              <a:t>Työpaikkoja</a:t>
            </a:r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0558507A-CC48-67B2-17E1-3852F6A637A0}"/>
              </a:ext>
            </a:extLst>
          </p:cNvPr>
          <p:cNvSpPr txBox="1">
            <a:spLocks/>
          </p:cNvSpPr>
          <p:nvPr/>
        </p:nvSpPr>
        <p:spPr>
          <a:xfrm>
            <a:off x="8929951" y="2846420"/>
            <a:ext cx="2818969" cy="28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00" b="0" i="1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DAEB4714-96E0-A8E1-3061-49F1C0396806}"/>
              </a:ext>
            </a:extLst>
          </p:cNvPr>
          <p:cNvSpPr txBox="1">
            <a:spLocks/>
          </p:cNvSpPr>
          <p:nvPr/>
        </p:nvSpPr>
        <p:spPr>
          <a:xfrm>
            <a:off x="8929951" y="2270723"/>
            <a:ext cx="2818969" cy="63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4400">
                <a:solidFill>
                  <a:schemeClr val="tx2"/>
                </a:solidFill>
              </a:rPr>
              <a:t>3,5 </a:t>
            </a:r>
            <a:r>
              <a:rPr lang="fi-FI" sz="2100">
                <a:solidFill>
                  <a:schemeClr val="tx2"/>
                </a:solidFill>
              </a:rPr>
              <a:t>as/km</a:t>
            </a:r>
            <a:r>
              <a:rPr lang="fi-FI" sz="21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50CEC2AF-857A-F822-E982-B14598827E47}"/>
              </a:ext>
            </a:extLst>
          </p:cNvPr>
          <p:cNvSpPr txBox="1">
            <a:spLocks/>
          </p:cNvSpPr>
          <p:nvPr/>
        </p:nvSpPr>
        <p:spPr>
          <a:xfrm>
            <a:off x="8929951" y="1905722"/>
            <a:ext cx="2818969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>
                <a:solidFill>
                  <a:schemeClr val="tx1"/>
                </a:solidFill>
              </a:rPr>
              <a:t>Väestötiheys</a:t>
            </a:r>
          </a:p>
        </p:txBody>
      </p:sp>
      <p:sp>
        <p:nvSpPr>
          <p:cNvPr id="24" name="Otsikko 1">
            <a:extLst>
              <a:ext uri="{FF2B5EF4-FFF2-40B4-BE49-F238E27FC236}">
                <a16:creationId xmlns:a16="http://schemas.microsoft.com/office/drawing/2014/main" id="{F257CBD5-D3EC-8187-F335-01DE4B79BD1E}"/>
              </a:ext>
            </a:extLst>
          </p:cNvPr>
          <p:cNvSpPr txBox="1">
            <a:spLocks/>
          </p:cNvSpPr>
          <p:nvPr/>
        </p:nvSpPr>
        <p:spPr>
          <a:xfrm>
            <a:off x="5856708" y="5829090"/>
            <a:ext cx="2818969" cy="28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00" b="0" i="1">
                <a:solidFill>
                  <a:schemeClr val="tx1"/>
                </a:solidFill>
              </a:rPr>
              <a:t>2021</a:t>
            </a:r>
            <a:endParaRPr lang="fi-FI" sz="1400" b="0" i="1" baseline="30000">
              <a:solidFill>
                <a:schemeClr val="tx1"/>
              </a:solidFill>
            </a:endParaRPr>
          </a:p>
        </p:txBody>
      </p:sp>
      <p:sp>
        <p:nvSpPr>
          <p:cNvPr id="21" name="Otsikko 1">
            <a:extLst>
              <a:ext uri="{FF2B5EF4-FFF2-40B4-BE49-F238E27FC236}">
                <a16:creationId xmlns:a16="http://schemas.microsoft.com/office/drawing/2014/main" id="{4CE7D11B-EA94-096B-C57D-3632F033B372}"/>
              </a:ext>
            </a:extLst>
          </p:cNvPr>
          <p:cNvSpPr txBox="1">
            <a:spLocks/>
          </p:cNvSpPr>
          <p:nvPr/>
        </p:nvSpPr>
        <p:spPr>
          <a:xfrm>
            <a:off x="5856708" y="5250543"/>
            <a:ext cx="2818969" cy="63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>
                <a:solidFill>
                  <a:schemeClr val="tx2"/>
                </a:solidFill>
              </a:rPr>
              <a:t>36 134 </a:t>
            </a:r>
            <a:r>
              <a:rPr lang="fi-FI" sz="2100">
                <a:solidFill>
                  <a:schemeClr val="tx2"/>
                </a:solidFill>
              </a:rPr>
              <a:t>€/as</a:t>
            </a:r>
            <a:endParaRPr lang="fi-FI" sz="2100" baseline="30000">
              <a:solidFill>
                <a:schemeClr val="tx2"/>
              </a:solidFill>
            </a:endParaRPr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2D063CB9-BEDC-8D96-D6C8-440E66F88B6F}"/>
              </a:ext>
            </a:extLst>
          </p:cNvPr>
          <p:cNvSpPr txBox="1">
            <a:spLocks/>
          </p:cNvSpPr>
          <p:nvPr/>
        </p:nvSpPr>
        <p:spPr>
          <a:xfrm>
            <a:off x="5856708" y="4885542"/>
            <a:ext cx="2818969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>
                <a:solidFill>
                  <a:schemeClr val="tx1"/>
                </a:solidFill>
              </a:rPr>
              <a:t>BKT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FFBC0173-1EC8-F97B-BA48-964359A4B450}"/>
              </a:ext>
            </a:extLst>
          </p:cNvPr>
          <p:cNvSpPr txBox="1">
            <a:spLocks/>
          </p:cNvSpPr>
          <p:nvPr/>
        </p:nvSpPr>
        <p:spPr>
          <a:xfrm>
            <a:off x="5856708" y="4307998"/>
            <a:ext cx="2818969" cy="28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00" b="0" i="1">
                <a:solidFill>
                  <a:schemeClr val="tx1"/>
                </a:solidFill>
              </a:rPr>
              <a:t>2023</a:t>
            </a:r>
            <a:endParaRPr lang="fi-FI" sz="1400" b="0" i="1" baseline="30000">
              <a:solidFill>
                <a:schemeClr val="tx1"/>
              </a:solidFill>
            </a:endParaRP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9B5E917-73ED-19BA-DC5C-C5BA2A770704}"/>
              </a:ext>
            </a:extLst>
          </p:cNvPr>
          <p:cNvSpPr txBox="1">
            <a:spLocks/>
          </p:cNvSpPr>
          <p:nvPr/>
        </p:nvSpPr>
        <p:spPr>
          <a:xfrm>
            <a:off x="5856708" y="3729451"/>
            <a:ext cx="2818969" cy="63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>
                <a:solidFill>
                  <a:schemeClr val="tx2"/>
                </a:solidFill>
              </a:rPr>
              <a:t>70 164</a:t>
            </a:r>
            <a:endParaRPr lang="fi-FI" baseline="30000">
              <a:solidFill>
                <a:schemeClr val="tx2"/>
              </a:solidFill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D08CEC90-1FF6-1437-CFC5-508C95CDB59A}"/>
              </a:ext>
            </a:extLst>
          </p:cNvPr>
          <p:cNvSpPr txBox="1">
            <a:spLocks/>
          </p:cNvSpPr>
          <p:nvPr/>
        </p:nvSpPr>
        <p:spPr>
          <a:xfrm>
            <a:off x="5856708" y="3364450"/>
            <a:ext cx="2818969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>
                <a:solidFill>
                  <a:schemeClr val="tx1"/>
                </a:solidFill>
              </a:rPr>
              <a:t>Väkiluku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1C0F636C-247C-2DAB-D478-C6AB08131426}"/>
              </a:ext>
            </a:extLst>
          </p:cNvPr>
          <p:cNvSpPr txBox="1">
            <a:spLocks/>
          </p:cNvSpPr>
          <p:nvPr/>
        </p:nvSpPr>
        <p:spPr>
          <a:xfrm>
            <a:off x="5856708" y="2849270"/>
            <a:ext cx="2818969" cy="28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00" b="0" i="1">
                <a:solidFill>
                  <a:schemeClr val="tx1"/>
                </a:solidFill>
              </a:rPr>
              <a:t>3. suurin</a:t>
            </a:r>
            <a:endParaRPr lang="fi-FI" sz="1400" b="0" i="1" baseline="30000">
              <a:solidFill>
                <a:schemeClr val="tx1"/>
              </a:solidFill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69EE43A5-DFE8-FF54-4B8D-6B1338C76191}"/>
              </a:ext>
            </a:extLst>
          </p:cNvPr>
          <p:cNvSpPr txBox="1">
            <a:spLocks/>
          </p:cNvSpPr>
          <p:nvPr/>
        </p:nvSpPr>
        <p:spPr>
          <a:xfrm>
            <a:off x="5856708" y="2270723"/>
            <a:ext cx="2818969" cy="63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4400">
                <a:solidFill>
                  <a:schemeClr val="tx2"/>
                </a:solidFill>
              </a:rPr>
              <a:t>22 687 </a:t>
            </a:r>
            <a:r>
              <a:rPr lang="fi-FI" sz="2100">
                <a:solidFill>
                  <a:schemeClr val="tx2"/>
                </a:solidFill>
              </a:rPr>
              <a:t>km</a:t>
            </a:r>
            <a:r>
              <a:rPr lang="fi-FI" sz="2100" baseline="30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0C801AFA-6DD5-960A-177F-61BA26B65A43}"/>
              </a:ext>
            </a:extLst>
          </p:cNvPr>
          <p:cNvSpPr txBox="1">
            <a:spLocks/>
          </p:cNvSpPr>
          <p:nvPr/>
        </p:nvSpPr>
        <p:spPr>
          <a:xfrm>
            <a:off x="5856708" y="1905722"/>
            <a:ext cx="2818969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>
                <a:solidFill>
                  <a:schemeClr val="tx1"/>
                </a:solidFill>
              </a:rPr>
              <a:t>Maapinta-ala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73B8D1-00EA-8DB5-3F4D-D296EB1B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23" y="797745"/>
            <a:ext cx="10309917" cy="653090"/>
          </a:xfrm>
        </p:spPr>
        <p:txBody>
          <a:bodyPr>
            <a:noAutofit/>
          </a:bodyPr>
          <a:lstStyle/>
          <a:p>
            <a:r>
              <a:rPr lang="fi-FI"/>
              <a:t>Kainuussa on vapaus elää sujuvaa arkea</a:t>
            </a:r>
          </a:p>
        </p:txBody>
      </p:sp>
    </p:spTree>
    <p:extLst>
      <p:ext uri="{BB962C8B-B14F-4D97-AF65-F5344CB8AC3E}">
        <p14:creationId xmlns:p14="http://schemas.microsoft.com/office/powerpoint/2010/main" val="176130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Kuva 96">
            <a:extLst>
              <a:ext uri="{FF2B5EF4-FFF2-40B4-BE49-F238E27FC236}">
                <a16:creationId xmlns:a16="http://schemas.microsoft.com/office/drawing/2014/main" id="{88361FF6-2393-22C2-02E9-69591C6DB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68" y="2016048"/>
            <a:ext cx="83319" cy="1096941"/>
          </a:xfrm>
          <a:prstGeom prst="rect">
            <a:avLst/>
          </a:prstGeom>
        </p:spPr>
      </p:pic>
      <p:pic>
        <p:nvPicPr>
          <p:cNvPr id="98" name="Kuva 97">
            <a:extLst>
              <a:ext uri="{FF2B5EF4-FFF2-40B4-BE49-F238E27FC236}">
                <a16:creationId xmlns:a16="http://schemas.microsoft.com/office/drawing/2014/main" id="{6D54CD9A-5D19-3426-EF8B-F19049124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1" y="3474776"/>
            <a:ext cx="83319" cy="1096941"/>
          </a:xfrm>
          <a:prstGeom prst="rect">
            <a:avLst/>
          </a:prstGeom>
        </p:spPr>
      </p:pic>
      <p:pic>
        <p:nvPicPr>
          <p:cNvPr id="99" name="Kuva 98">
            <a:extLst>
              <a:ext uri="{FF2B5EF4-FFF2-40B4-BE49-F238E27FC236}">
                <a16:creationId xmlns:a16="http://schemas.microsoft.com/office/drawing/2014/main" id="{65077D24-5FF2-B4A3-68D1-EB8E60E2B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058" y="3474776"/>
            <a:ext cx="83319" cy="1096941"/>
          </a:xfrm>
          <a:prstGeom prst="rect">
            <a:avLst/>
          </a:prstGeom>
        </p:spPr>
      </p:pic>
      <p:pic>
        <p:nvPicPr>
          <p:cNvPr id="100" name="Kuva 99">
            <a:extLst>
              <a:ext uri="{FF2B5EF4-FFF2-40B4-BE49-F238E27FC236}">
                <a16:creationId xmlns:a16="http://schemas.microsoft.com/office/drawing/2014/main" id="{571C0FC7-60CD-DB91-B5E4-9B7CFEF78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058" y="1951457"/>
            <a:ext cx="83319" cy="1096941"/>
          </a:xfrm>
          <a:prstGeom prst="rect">
            <a:avLst/>
          </a:prstGeom>
        </p:spPr>
      </p:pic>
      <p:pic>
        <p:nvPicPr>
          <p:cNvPr id="101" name="Kuva 100">
            <a:extLst>
              <a:ext uri="{FF2B5EF4-FFF2-40B4-BE49-F238E27FC236}">
                <a16:creationId xmlns:a16="http://schemas.microsoft.com/office/drawing/2014/main" id="{ADF7C37D-AED6-C17D-ABA7-B646D974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1" y="5000051"/>
            <a:ext cx="83319" cy="1096941"/>
          </a:xfrm>
          <a:prstGeom prst="rect">
            <a:avLst/>
          </a:prstGeom>
        </p:spPr>
      </p:pic>
      <p:pic>
        <p:nvPicPr>
          <p:cNvPr id="102" name="Kuva 101">
            <a:extLst>
              <a:ext uri="{FF2B5EF4-FFF2-40B4-BE49-F238E27FC236}">
                <a16:creationId xmlns:a16="http://schemas.microsoft.com/office/drawing/2014/main" id="{C987F7DC-341B-9BC5-5E62-662B6B778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058" y="5000051"/>
            <a:ext cx="83319" cy="1096941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E9E44BE-B16E-4008-4685-F94913BA5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</p:spPr>
        <p:txBody>
          <a:bodyPr/>
          <a:lstStyle/>
          <a:p>
            <a:fld id="{CE755C93-581D-E845-9299-1557191E7B79}" type="slidenum">
              <a:rPr lang="fi-FI"/>
              <a:t>16</a:t>
            </a:fld>
            <a:endParaRPr lang="fi-FI"/>
          </a:p>
        </p:txBody>
      </p:sp>
      <p:pic>
        <p:nvPicPr>
          <p:cNvPr id="103" name="Kuva 102" descr="Kuvassa näkyy miehen jalat riippumatossa, taustalla aurinkoinen luontomaisema järvelle.">
            <a:extLst>
              <a:ext uri="{FF2B5EF4-FFF2-40B4-BE49-F238E27FC236}">
                <a16:creationId xmlns:a16="http://schemas.microsoft.com/office/drawing/2014/main" id="{1D100455-B7F6-70B2-5934-AA703A90F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239" y="1905722"/>
            <a:ext cx="2868201" cy="4191270"/>
          </a:xfrm>
          <a:prstGeom prst="rect">
            <a:avLst/>
          </a:prstGeom>
        </p:spPr>
      </p:pic>
      <p:sp>
        <p:nvSpPr>
          <p:cNvPr id="95" name="Otsikko 1">
            <a:extLst>
              <a:ext uri="{FF2B5EF4-FFF2-40B4-BE49-F238E27FC236}">
                <a16:creationId xmlns:a16="http://schemas.microsoft.com/office/drawing/2014/main" id="{51DAC9AC-5FE8-8EA4-89DD-8EA517DC8F36}"/>
              </a:ext>
            </a:extLst>
          </p:cNvPr>
          <p:cNvSpPr txBox="1">
            <a:spLocks/>
          </p:cNvSpPr>
          <p:nvPr/>
        </p:nvSpPr>
        <p:spPr>
          <a:xfrm>
            <a:off x="3652446" y="5332951"/>
            <a:ext cx="1144892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i-FI" sz="1600">
                <a:solidFill>
                  <a:schemeClr val="tx1"/>
                </a:solidFill>
              </a:rPr>
              <a:t>Tilaa, rauhaa ja puhdasta luontoa</a:t>
            </a:r>
          </a:p>
        </p:txBody>
      </p:sp>
      <p:sp>
        <p:nvSpPr>
          <p:cNvPr id="93" name="Otsikko 1">
            <a:extLst>
              <a:ext uri="{FF2B5EF4-FFF2-40B4-BE49-F238E27FC236}">
                <a16:creationId xmlns:a16="http://schemas.microsoft.com/office/drawing/2014/main" id="{42938906-67E2-EAD6-B979-732C4D1FBFB1}"/>
              </a:ext>
            </a:extLst>
          </p:cNvPr>
          <p:cNvSpPr txBox="1">
            <a:spLocks/>
          </p:cNvSpPr>
          <p:nvPr/>
        </p:nvSpPr>
        <p:spPr>
          <a:xfrm>
            <a:off x="3652444" y="4309008"/>
            <a:ext cx="2818969" cy="28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00" b="0" i="1">
                <a:solidFill>
                  <a:schemeClr val="tx1"/>
                </a:solidFill>
              </a:rPr>
              <a:t>2022</a:t>
            </a:r>
            <a:endParaRPr lang="fi-FI" sz="1400" b="0" i="1" baseline="30000">
              <a:solidFill>
                <a:schemeClr val="tx1"/>
              </a:solidFill>
            </a:endParaRPr>
          </a:p>
        </p:txBody>
      </p:sp>
      <p:sp>
        <p:nvSpPr>
          <p:cNvPr id="91" name="Otsikko 1">
            <a:extLst>
              <a:ext uri="{FF2B5EF4-FFF2-40B4-BE49-F238E27FC236}">
                <a16:creationId xmlns:a16="http://schemas.microsoft.com/office/drawing/2014/main" id="{7EFECED5-F8E5-6CF6-939C-FDCF91F19D8D}"/>
              </a:ext>
            </a:extLst>
          </p:cNvPr>
          <p:cNvSpPr txBox="1">
            <a:spLocks/>
          </p:cNvSpPr>
          <p:nvPr/>
        </p:nvSpPr>
        <p:spPr>
          <a:xfrm>
            <a:off x="3652444" y="3730461"/>
            <a:ext cx="2818969" cy="63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>
                <a:solidFill>
                  <a:schemeClr val="tx2"/>
                </a:solidFill>
              </a:rPr>
              <a:t>13 061</a:t>
            </a:r>
            <a:endParaRPr lang="fi-FI" baseline="30000">
              <a:solidFill>
                <a:schemeClr val="tx2"/>
              </a:solidFill>
            </a:endParaRPr>
          </a:p>
        </p:txBody>
      </p:sp>
      <p:sp>
        <p:nvSpPr>
          <p:cNvPr id="92" name="Otsikko 1">
            <a:extLst>
              <a:ext uri="{FF2B5EF4-FFF2-40B4-BE49-F238E27FC236}">
                <a16:creationId xmlns:a16="http://schemas.microsoft.com/office/drawing/2014/main" id="{A454D1B6-CDB3-0D96-FBA6-FC3B1A6ED8A1}"/>
              </a:ext>
            </a:extLst>
          </p:cNvPr>
          <p:cNvSpPr txBox="1">
            <a:spLocks/>
          </p:cNvSpPr>
          <p:nvPr/>
        </p:nvSpPr>
        <p:spPr>
          <a:xfrm>
            <a:off x="3652444" y="3365460"/>
            <a:ext cx="2818969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>
                <a:solidFill>
                  <a:schemeClr val="tx1"/>
                </a:solidFill>
              </a:rPr>
              <a:t>Kesäasukkaita</a:t>
            </a:r>
          </a:p>
        </p:txBody>
      </p:sp>
      <p:sp>
        <p:nvSpPr>
          <p:cNvPr id="89" name="Otsikko 1">
            <a:extLst>
              <a:ext uri="{FF2B5EF4-FFF2-40B4-BE49-F238E27FC236}">
                <a16:creationId xmlns:a16="http://schemas.microsoft.com/office/drawing/2014/main" id="{D042D91E-ADB3-CF12-012F-F4FAB4F575FB}"/>
              </a:ext>
            </a:extLst>
          </p:cNvPr>
          <p:cNvSpPr txBox="1">
            <a:spLocks/>
          </p:cNvSpPr>
          <p:nvPr/>
        </p:nvSpPr>
        <p:spPr>
          <a:xfrm>
            <a:off x="3697778" y="2845410"/>
            <a:ext cx="2818969" cy="28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00" b="0" i="1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85" name="Otsikko 1">
            <a:extLst>
              <a:ext uri="{FF2B5EF4-FFF2-40B4-BE49-F238E27FC236}">
                <a16:creationId xmlns:a16="http://schemas.microsoft.com/office/drawing/2014/main" id="{04D1BDF3-B3DC-23AB-56BB-426EA9530897}"/>
              </a:ext>
            </a:extLst>
          </p:cNvPr>
          <p:cNvSpPr txBox="1">
            <a:spLocks/>
          </p:cNvSpPr>
          <p:nvPr/>
        </p:nvSpPr>
        <p:spPr>
          <a:xfrm>
            <a:off x="3697778" y="2201949"/>
            <a:ext cx="2818969" cy="63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4400">
                <a:solidFill>
                  <a:schemeClr val="tx2"/>
                </a:solidFill>
              </a:rPr>
              <a:t>1,2 </a:t>
            </a:r>
            <a:r>
              <a:rPr lang="fi-FI" sz="2100">
                <a:solidFill>
                  <a:schemeClr val="tx2"/>
                </a:solidFill>
              </a:rPr>
              <a:t>milj.</a:t>
            </a:r>
            <a:endParaRPr lang="fi-FI" sz="2100" baseline="30000">
              <a:solidFill>
                <a:schemeClr val="tx2"/>
              </a:solidFill>
            </a:endParaRPr>
          </a:p>
        </p:txBody>
      </p:sp>
      <p:sp>
        <p:nvSpPr>
          <p:cNvPr id="86" name="Otsikko 1">
            <a:extLst>
              <a:ext uri="{FF2B5EF4-FFF2-40B4-BE49-F238E27FC236}">
                <a16:creationId xmlns:a16="http://schemas.microsoft.com/office/drawing/2014/main" id="{AE32CB00-49B0-3341-F9C8-E894D381987A}"/>
              </a:ext>
            </a:extLst>
          </p:cNvPr>
          <p:cNvSpPr txBox="1">
            <a:spLocks/>
          </p:cNvSpPr>
          <p:nvPr/>
        </p:nvSpPr>
        <p:spPr>
          <a:xfrm>
            <a:off x="3697778" y="1836948"/>
            <a:ext cx="2818969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>
                <a:solidFill>
                  <a:schemeClr val="tx1"/>
                </a:solidFill>
              </a:rPr>
              <a:t>Yöpymisiä</a:t>
            </a:r>
          </a:p>
        </p:txBody>
      </p:sp>
      <p:sp>
        <p:nvSpPr>
          <p:cNvPr id="90" name="Otsikko 1">
            <a:extLst>
              <a:ext uri="{FF2B5EF4-FFF2-40B4-BE49-F238E27FC236}">
                <a16:creationId xmlns:a16="http://schemas.microsoft.com/office/drawing/2014/main" id="{B46BE6C1-C38F-6675-1B07-3670ABAAFC2A}"/>
              </a:ext>
            </a:extLst>
          </p:cNvPr>
          <p:cNvSpPr txBox="1">
            <a:spLocks/>
          </p:cNvSpPr>
          <p:nvPr/>
        </p:nvSpPr>
        <p:spPr>
          <a:xfrm>
            <a:off x="892827" y="5829090"/>
            <a:ext cx="2818969" cy="28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00" b="0" i="1">
                <a:solidFill>
                  <a:schemeClr val="tx1"/>
                </a:solidFill>
              </a:rPr>
              <a:t>2022</a:t>
            </a:r>
            <a:endParaRPr lang="fi-FI" sz="1400" b="0" i="1" baseline="30000">
              <a:solidFill>
                <a:schemeClr val="tx1"/>
              </a:solidFill>
            </a:endParaRPr>
          </a:p>
        </p:txBody>
      </p:sp>
      <p:sp>
        <p:nvSpPr>
          <p:cNvPr id="87" name="Otsikko 1">
            <a:extLst>
              <a:ext uri="{FF2B5EF4-FFF2-40B4-BE49-F238E27FC236}">
                <a16:creationId xmlns:a16="http://schemas.microsoft.com/office/drawing/2014/main" id="{86B63A51-9075-DDCF-E6ED-1A9AC9A97699}"/>
              </a:ext>
            </a:extLst>
          </p:cNvPr>
          <p:cNvSpPr txBox="1">
            <a:spLocks/>
          </p:cNvSpPr>
          <p:nvPr/>
        </p:nvSpPr>
        <p:spPr>
          <a:xfrm>
            <a:off x="892827" y="5250543"/>
            <a:ext cx="2818969" cy="63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>
                <a:solidFill>
                  <a:schemeClr val="tx2"/>
                </a:solidFill>
              </a:rPr>
              <a:t>60 %</a:t>
            </a:r>
            <a:endParaRPr lang="fi-FI" sz="2100" baseline="30000">
              <a:solidFill>
                <a:schemeClr val="tx2"/>
              </a:solidFill>
            </a:endParaRPr>
          </a:p>
        </p:txBody>
      </p:sp>
      <p:sp>
        <p:nvSpPr>
          <p:cNvPr id="88" name="Otsikko 1">
            <a:extLst>
              <a:ext uri="{FF2B5EF4-FFF2-40B4-BE49-F238E27FC236}">
                <a16:creationId xmlns:a16="http://schemas.microsoft.com/office/drawing/2014/main" id="{C450E640-FAAE-7A1B-D2DB-8EF854346AE9}"/>
              </a:ext>
            </a:extLst>
          </p:cNvPr>
          <p:cNvSpPr txBox="1">
            <a:spLocks/>
          </p:cNvSpPr>
          <p:nvPr/>
        </p:nvSpPr>
        <p:spPr>
          <a:xfrm>
            <a:off x="892827" y="4885542"/>
            <a:ext cx="2818969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>
                <a:solidFill>
                  <a:schemeClr val="tx1"/>
                </a:solidFill>
              </a:rPr>
              <a:t>Uusiutuva energia</a:t>
            </a:r>
          </a:p>
        </p:txBody>
      </p:sp>
      <p:sp>
        <p:nvSpPr>
          <p:cNvPr id="84" name="Otsikko 1">
            <a:extLst>
              <a:ext uri="{FF2B5EF4-FFF2-40B4-BE49-F238E27FC236}">
                <a16:creationId xmlns:a16="http://schemas.microsoft.com/office/drawing/2014/main" id="{FBC27C4C-EDFA-F586-48F6-A256C00488A9}"/>
              </a:ext>
            </a:extLst>
          </p:cNvPr>
          <p:cNvSpPr txBox="1">
            <a:spLocks/>
          </p:cNvSpPr>
          <p:nvPr/>
        </p:nvSpPr>
        <p:spPr>
          <a:xfrm>
            <a:off x="892827" y="4307998"/>
            <a:ext cx="2818969" cy="28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00" b="0" i="1">
                <a:solidFill>
                  <a:schemeClr val="tx1"/>
                </a:solidFill>
              </a:rPr>
              <a:t>12 % pinta-alasta</a:t>
            </a:r>
            <a:endParaRPr lang="fi-FI" sz="1400" b="0" i="1" baseline="30000">
              <a:solidFill>
                <a:schemeClr val="tx1"/>
              </a:solidFill>
            </a:endParaRPr>
          </a:p>
        </p:txBody>
      </p:sp>
      <p:sp>
        <p:nvSpPr>
          <p:cNvPr id="81" name="Otsikko 1">
            <a:extLst>
              <a:ext uri="{FF2B5EF4-FFF2-40B4-BE49-F238E27FC236}">
                <a16:creationId xmlns:a16="http://schemas.microsoft.com/office/drawing/2014/main" id="{7A8A51A1-7FC1-00B1-637F-3401D34A4C35}"/>
              </a:ext>
            </a:extLst>
          </p:cNvPr>
          <p:cNvSpPr txBox="1">
            <a:spLocks/>
          </p:cNvSpPr>
          <p:nvPr/>
        </p:nvSpPr>
        <p:spPr>
          <a:xfrm>
            <a:off x="892827" y="3729451"/>
            <a:ext cx="2818969" cy="63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>
                <a:solidFill>
                  <a:schemeClr val="tx2"/>
                </a:solidFill>
              </a:rPr>
              <a:t>4 639</a:t>
            </a:r>
            <a:endParaRPr lang="fi-FI" baseline="30000">
              <a:solidFill>
                <a:schemeClr val="tx2"/>
              </a:solidFill>
            </a:endParaRPr>
          </a:p>
        </p:txBody>
      </p:sp>
      <p:sp>
        <p:nvSpPr>
          <p:cNvPr id="82" name="Otsikko 1">
            <a:extLst>
              <a:ext uri="{FF2B5EF4-FFF2-40B4-BE49-F238E27FC236}">
                <a16:creationId xmlns:a16="http://schemas.microsoft.com/office/drawing/2014/main" id="{7A3E8C65-DF77-9333-45DC-C24C642ACCA8}"/>
              </a:ext>
            </a:extLst>
          </p:cNvPr>
          <p:cNvSpPr txBox="1">
            <a:spLocks/>
          </p:cNvSpPr>
          <p:nvPr/>
        </p:nvSpPr>
        <p:spPr>
          <a:xfrm>
            <a:off x="892827" y="3364450"/>
            <a:ext cx="2818969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>
                <a:solidFill>
                  <a:schemeClr val="tx1"/>
                </a:solidFill>
              </a:rPr>
              <a:t>Järviä</a:t>
            </a:r>
          </a:p>
        </p:txBody>
      </p:sp>
      <p:sp>
        <p:nvSpPr>
          <p:cNvPr id="83" name="Otsikko 1">
            <a:extLst>
              <a:ext uri="{FF2B5EF4-FFF2-40B4-BE49-F238E27FC236}">
                <a16:creationId xmlns:a16="http://schemas.microsoft.com/office/drawing/2014/main" id="{7D5B0F53-BFCC-5E74-F4AD-D2D1353BDB13}"/>
              </a:ext>
            </a:extLst>
          </p:cNvPr>
          <p:cNvSpPr txBox="1">
            <a:spLocks/>
          </p:cNvSpPr>
          <p:nvPr/>
        </p:nvSpPr>
        <p:spPr>
          <a:xfrm>
            <a:off x="892827" y="2849270"/>
            <a:ext cx="2818969" cy="289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400" b="0" i="1">
                <a:solidFill>
                  <a:schemeClr val="tx1"/>
                </a:solidFill>
              </a:rPr>
              <a:t>90 % maapinta-alasta</a:t>
            </a:r>
            <a:endParaRPr lang="fi-FI" sz="1400" b="0" i="1" baseline="30000">
              <a:solidFill>
                <a:schemeClr val="tx1"/>
              </a:solidFill>
            </a:endParaRPr>
          </a:p>
        </p:txBody>
      </p:sp>
      <p:sp>
        <p:nvSpPr>
          <p:cNvPr id="79" name="Otsikko 1">
            <a:extLst>
              <a:ext uri="{FF2B5EF4-FFF2-40B4-BE49-F238E27FC236}">
                <a16:creationId xmlns:a16="http://schemas.microsoft.com/office/drawing/2014/main" id="{4E9A6850-F278-CC19-62F5-4CEAFC2C872C}"/>
              </a:ext>
            </a:extLst>
          </p:cNvPr>
          <p:cNvSpPr txBox="1">
            <a:spLocks/>
          </p:cNvSpPr>
          <p:nvPr/>
        </p:nvSpPr>
        <p:spPr>
          <a:xfrm>
            <a:off x="892827" y="2270723"/>
            <a:ext cx="2818969" cy="63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4400">
                <a:solidFill>
                  <a:schemeClr val="tx2"/>
                </a:solidFill>
              </a:rPr>
              <a:t>1,93</a:t>
            </a:r>
            <a:r>
              <a:rPr lang="fi-FI" sz="2100">
                <a:solidFill>
                  <a:schemeClr val="tx2"/>
                </a:solidFill>
              </a:rPr>
              <a:t> milj. ha</a:t>
            </a:r>
            <a:endParaRPr lang="fi-FI" sz="2100" baseline="30000">
              <a:solidFill>
                <a:schemeClr val="tx2"/>
              </a:solidFill>
            </a:endParaRPr>
          </a:p>
        </p:txBody>
      </p:sp>
      <p:sp>
        <p:nvSpPr>
          <p:cNvPr id="80" name="Otsikko 1">
            <a:extLst>
              <a:ext uri="{FF2B5EF4-FFF2-40B4-BE49-F238E27FC236}">
                <a16:creationId xmlns:a16="http://schemas.microsoft.com/office/drawing/2014/main" id="{B109F2DC-A8A6-7980-D4F5-DDE9DC4C4D2C}"/>
              </a:ext>
            </a:extLst>
          </p:cNvPr>
          <p:cNvSpPr txBox="1">
            <a:spLocks/>
          </p:cNvSpPr>
          <p:nvPr/>
        </p:nvSpPr>
        <p:spPr>
          <a:xfrm>
            <a:off x="892827" y="1905722"/>
            <a:ext cx="2818969" cy="43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600">
                <a:solidFill>
                  <a:schemeClr val="tx1"/>
                </a:solidFill>
              </a:rPr>
              <a:t>Metsää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B2B60F-3FF8-338B-D816-129DD526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24" y="447368"/>
            <a:ext cx="10461590" cy="1325563"/>
          </a:xfrm>
        </p:spPr>
        <p:txBody>
          <a:bodyPr/>
          <a:lstStyle/>
          <a:p>
            <a:r>
              <a:rPr lang="fi-FI"/>
              <a:t>Kainuussa on vapaus ottaa irtiotto arjesta</a:t>
            </a:r>
          </a:p>
        </p:txBody>
      </p:sp>
    </p:spTree>
    <p:extLst>
      <p:ext uri="{BB962C8B-B14F-4D97-AF65-F5344CB8AC3E}">
        <p14:creationId xmlns:p14="http://schemas.microsoft.com/office/powerpoint/2010/main" val="380012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Kuva 83">
            <a:extLst>
              <a:ext uri="{FF2B5EF4-FFF2-40B4-BE49-F238E27FC236}">
                <a16:creationId xmlns:a16="http://schemas.microsoft.com/office/drawing/2014/main" id="{929CFDA9-6ADE-8263-14CD-CC4996581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8" y="4955030"/>
            <a:ext cx="83319" cy="1044000"/>
          </a:xfrm>
          <a:prstGeom prst="rect">
            <a:avLst/>
          </a:prstGeom>
        </p:spPr>
      </p:pic>
      <p:pic>
        <p:nvPicPr>
          <p:cNvPr id="85" name="Kuva 84">
            <a:extLst>
              <a:ext uri="{FF2B5EF4-FFF2-40B4-BE49-F238E27FC236}">
                <a16:creationId xmlns:a16="http://schemas.microsoft.com/office/drawing/2014/main" id="{71F574F5-292B-663D-2F09-4987102BC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94" y="4955030"/>
            <a:ext cx="83319" cy="1044000"/>
          </a:xfrm>
          <a:prstGeom prst="rect">
            <a:avLst/>
          </a:prstGeom>
        </p:spPr>
      </p:pic>
      <p:pic>
        <p:nvPicPr>
          <p:cNvPr id="86" name="Kuva 85">
            <a:extLst>
              <a:ext uri="{FF2B5EF4-FFF2-40B4-BE49-F238E27FC236}">
                <a16:creationId xmlns:a16="http://schemas.microsoft.com/office/drawing/2014/main" id="{E7E7C110-1760-7993-DD95-6BA3E74CF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01859" y="4955030"/>
            <a:ext cx="83319" cy="1044000"/>
          </a:xfrm>
          <a:prstGeom prst="rect">
            <a:avLst/>
          </a:prstGeom>
        </p:spPr>
      </p:pic>
      <p:pic>
        <p:nvPicPr>
          <p:cNvPr id="87" name="Kuva 86">
            <a:extLst>
              <a:ext uri="{FF2B5EF4-FFF2-40B4-BE49-F238E27FC236}">
                <a16:creationId xmlns:a16="http://schemas.microsoft.com/office/drawing/2014/main" id="{0CCD9138-3956-4465-1572-8DB6CF3BD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727" y="1208680"/>
            <a:ext cx="3619960" cy="3657086"/>
          </a:xfrm>
          <a:prstGeom prst="rect">
            <a:avLst/>
          </a:prstGeom>
        </p:spPr>
      </p:pic>
      <p:pic>
        <p:nvPicPr>
          <p:cNvPr id="88" name="Kuva 87">
            <a:extLst>
              <a:ext uri="{FF2B5EF4-FFF2-40B4-BE49-F238E27FC236}">
                <a16:creationId xmlns:a16="http://schemas.microsoft.com/office/drawing/2014/main" id="{34249585-BA24-401E-63F5-E65D0D93A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352" y="2732100"/>
            <a:ext cx="3103106" cy="3252653"/>
          </a:xfrm>
          <a:prstGeom prst="rect">
            <a:avLst/>
          </a:prstGeom>
        </p:spPr>
      </p:pic>
      <p:pic>
        <p:nvPicPr>
          <p:cNvPr id="63" name="Kuva 62">
            <a:extLst>
              <a:ext uri="{FF2B5EF4-FFF2-40B4-BE49-F238E27FC236}">
                <a16:creationId xmlns:a16="http://schemas.microsoft.com/office/drawing/2014/main" id="{A9BDAEDC-D4BF-A2A3-6032-71AF7BA9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94" y="2292884"/>
            <a:ext cx="83319" cy="1044000"/>
          </a:xfrm>
          <a:prstGeom prst="rect">
            <a:avLst/>
          </a:prstGeom>
        </p:spPr>
      </p:pic>
      <p:pic>
        <p:nvPicPr>
          <p:cNvPr id="64" name="Kuva 63">
            <a:extLst>
              <a:ext uri="{FF2B5EF4-FFF2-40B4-BE49-F238E27FC236}">
                <a16:creationId xmlns:a16="http://schemas.microsoft.com/office/drawing/2014/main" id="{DE28F03F-3B75-3A9D-07CA-E2CBFB9BC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01859" y="2292884"/>
            <a:ext cx="83319" cy="1044000"/>
          </a:xfrm>
          <a:prstGeom prst="rect">
            <a:avLst/>
          </a:prstGeom>
        </p:spPr>
      </p:pic>
      <p:pic>
        <p:nvPicPr>
          <p:cNvPr id="65" name="Kuva 64">
            <a:extLst>
              <a:ext uri="{FF2B5EF4-FFF2-40B4-BE49-F238E27FC236}">
                <a16:creationId xmlns:a16="http://schemas.microsoft.com/office/drawing/2014/main" id="{6E96F66A-C6EB-36D7-4E9C-7779C4075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494" y="3729110"/>
            <a:ext cx="83319" cy="792000"/>
          </a:xfrm>
          <a:prstGeom prst="rect">
            <a:avLst/>
          </a:prstGeom>
        </p:spPr>
      </p:pic>
      <p:pic>
        <p:nvPicPr>
          <p:cNvPr id="66" name="Kuva 65">
            <a:extLst>
              <a:ext uri="{FF2B5EF4-FFF2-40B4-BE49-F238E27FC236}">
                <a16:creationId xmlns:a16="http://schemas.microsoft.com/office/drawing/2014/main" id="{6AA217ED-CDE7-42BD-2F70-89E46682E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859" y="3729110"/>
            <a:ext cx="83319" cy="792000"/>
          </a:xfrm>
          <a:prstGeom prst="rect">
            <a:avLst/>
          </a:prstGeom>
        </p:spPr>
      </p:pic>
      <p:pic>
        <p:nvPicPr>
          <p:cNvPr id="54" name="Kuva 53">
            <a:extLst>
              <a:ext uri="{FF2B5EF4-FFF2-40B4-BE49-F238E27FC236}">
                <a16:creationId xmlns:a16="http://schemas.microsoft.com/office/drawing/2014/main" id="{020C539C-791F-2D58-F093-989B1C166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8" y="2292884"/>
            <a:ext cx="83319" cy="1044000"/>
          </a:xfrm>
          <a:prstGeom prst="rect">
            <a:avLst/>
          </a:prstGeom>
        </p:spPr>
      </p:pic>
      <p:pic>
        <p:nvPicPr>
          <p:cNvPr id="60" name="Kuva 59">
            <a:extLst>
              <a:ext uri="{FF2B5EF4-FFF2-40B4-BE49-F238E27FC236}">
                <a16:creationId xmlns:a16="http://schemas.microsoft.com/office/drawing/2014/main" id="{8188C75D-01E1-D002-C697-2A86606E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08" y="3729110"/>
            <a:ext cx="83319" cy="792000"/>
          </a:xfrm>
          <a:prstGeom prst="rect">
            <a:avLst/>
          </a:prstGeom>
        </p:spPr>
      </p:pic>
      <p:sp>
        <p:nvSpPr>
          <p:cNvPr id="78" name="Tekstiruutu 77">
            <a:extLst>
              <a:ext uri="{FF2B5EF4-FFF2-40B4-BE49-F238E27FC236}">
                <a16:creationId xmlns:a16="http://schemas.microsoft.com/office/drawing/2014/main" id="{F40826EC-F7A8-682F-469C-16642571CFA9}"/>
              </a:ext>
            </a:extLst>
          </p:cNvPr>
          <p:cNvSpPr txBox="1"/>
          <p:nvPr/>
        </p:nvSpPr>
        <p:spPr>
          <a:xfrm>
            <a:off x="6792032" y="5000601"/>
            <a:ext cx="2717501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sz="1800" b="1">
                <a:solidFill>
                  <a:schemeClr val="bg1"/>
                </a:solidFill>
              </a:rPr>
              <a:t>Puhdas ilma: pienhiukkaspitoisuus 2. pienin maakunnista</a:t>
            </a:r>
            <a:endParaRPr lang="fi-FI" sz="1800">
              <a:solidFill>
                <a:schemeClr val="bg1"/>
              </a:solidFill>
            </a:endParaRP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A3FE8B84-6EFB-2A16-5B9B-5613788FBE90}"/>
              </a:ext>
            </a:extLst>
          </p:cNvPr>
          <p:cNvSpPr txBox="1"/>
          <p:nvPr/>
        </p:nvSpPr>
        <p:spPr>
          <a:xfrm>
            <a:off x="6720003" y="3650639"/>
            <a:ext cx="2741524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sz="1800" b="1">
                <a:solidFill>
                  <a:schemeClr val="bg1"/>
                </a:solidFill>
              </a:rPr>
              <a:t>Suomen 100-vuotis juhlakansallispuisto, Hossa, Suomussalmi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B2A02638-22BD-5C68-C292-F2AF6846B3D5}"/>
              </a:ext>
            </a:extLst>
          </p:cNvPr>
          <p:cNvSpPr txBox="1"/>
          <p:nvPr/>
        </p:nvSpPr>
        <p:spPr>
          <a:xfrm>
            <a:off x="6768009" y="2337392"/>
            <a:ext cx="2741524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sz="1800" b="1">
                <a:solidFill>
                  <a:schemeClr val="bg1"/>
                </a:solidFill>
              </a:rPr>
              <a:t>Vuoden retkeilykohde 2022, Hepoköngäs, Puolanka</a:t>
            </a:r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D02A8857-0CB7-048B-DF19-96D322CFA1E4}"/>
              </a:ext>
            </a:extLst>
          </p:cNvPr>
          <p:cNvSpPr txBox="1"/>
          <p:nvPr/>
        </p:nvSpPr>
        <p:spPr>
          <a:xfrm>
            <a:off x="3855816" y="4862102"/>
            <a:ext cx="2416329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sz="1800" b="1">
                <a:solidFill>
                  <a:schemeClr val="bg1"/>
                </a:solidFill>
              </a:rPr>
              <a:t>Eniten miesten pesäpallon Suomen mestaruuksia, Sotkamon Jymy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8F9F60C9-BE20-016E-A80B-F6AD63DA5F73}"/>
              </a:ext>
            </a:extLst>
          </p:cNvPr>
          <p:cNvSpPr txBox="1"/>
          <p:nvPr/>
        </p:nvSpPr>
        <p:spPr>
          <a:xfrm>
            <a:off x="3837503" y="3650638"/>
            <a:ext cx="2416329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sz="1800" b="1">
                <a:solidFill>
                  <a:schemeClr val="bg1"/>
                </a:solidFill>
              </a:rPr>
              <a:t>Vetovoimainen matkailualue, Arctic Lakeland Kainuu</a:t>
            </a: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48ABB348-B436-9FDC-B9C4-3E8880DC7248}"/>
              </a:ext>
            </a:extLst>
          </p:cNvPr>
          <p:cNvSpPr txBox="1"/>
          <p:nvPr/>
        </p:nvSpPr>
        <p:spPr>
          <a:xfrm>
            <a:off x="3837503" y="2337392"/>
            <a:ext cx="2458665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sz="1800" b="1">
                <a:solidFill>
                  <a:schemeClr val="bg1"/>
                </a:solidFill>
              </a:rPr>
              <a:t>Unescon kirjallisuuskaupunki, Kuhmo</a:t>
            </a: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19C1B57E-A8FA-1C3D-292E-A88898F5691E}"/>
              </a:ext>
            </a:extLst>
          </p:cNvPr>
          <p:cNvSpPr txBox="1"/>
          <p:nvPr/>
        </p:nvSpPr>
        <p:spPr>
          <a:xfrm>
            <a:off x="941831" y="5000602"/>
            <a:ext cx="2439818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sz="1800" b="1">
                <a:solidFill>
                  <a:schemeClr val="bg1"/>
                </a:solidFill>
              </a:rPr>
              <a:t>Suomen suurin järvenselkä, Oulujärvi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4925A352-00F4-9EEA-D784-C8D430C6558F}"/>
              </a:ext>
            </a:extLst>
          </p:cNvPr>
          <p:cNvSpPr txBox="1"/>
          <p:nvPr/>
        </p:nvSpPr>
        <p:spPr>
          <a:xfrm>
            <a:off x="895141" y="3789138"/>
            <a:ext cx="2563046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sz="1800" b="1">
                <a:solidFill>
                  <a:schemeClr val="bg1"/>
                </a:solidFill>
              </a:rPr>
              <a:t>Kukoistava peliala, KAMK, Kajaani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57285B63-0A9E-7AAD-EF5A-CAB796A95707}"/>
              </a:ext>
            </a:extLst>
          </p:cNvPr>
          <p:cNvSpPr txBox="1"/>
          <p:nvPr/>
        </p:nvSpPr>
        <p:spPr>
          <a:xfrm>
            <a:off x="908958" y="2198893"/>
            <a:ext cx="2687577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sz="1800" b="1">
                <a:solidFill>
                  <a:schemeClr val="bg1"/>
                </a:solidFill>
              </a:rPr>
              <a:t>Euroopan 1. ja maailman 5. </a:t>
            </a:r>
            <a:br>
              <a:rPr lang="fi-FI" sz="1800" b="1">
                <a:solidFill>
                  <a:schemeClr val="bg1"/>
                </a:solidFill>
              </a:rPr>
            </a:br>
            <a:r>
              <a:rPr lang="fi-FI" sz="1800" b="1">
                <a:solidFill>
                  <a:schemeClr val="bg1"/>
                </a:solidFill>
              </a:rPr>
              <a:t>tehokkain supertieto-kone Lumi, Kajaani</a:t>
            </a:r>
          </a:p>
        </p:txBody>
      </p:sp>
      <p:pic>
        <p:nvPicPr>
          <p:cNvPr id="89" name="Kuva 88">
            <a:extLst>
              <a:ext uri="{FF2B5EF4-FFF2-40B4-BE49-F238E27FC236}">
                <a16:creationId xmlns:a16="http://schemas.microsoft.com/office/drawing/2014/main" id="{E7500B67-B50A-6516-8DDD-3C5FEA415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60000">
            <a:off x="5539232" y="-1564698"/>
            <a:ext cx="3332212" cy="3872032"/>
          </a:xfrm>
          <a:prstGeom prst="rect">
            <a:avLst/>
          </a:prstGeom>
        </p:spPr>
      </p:pic>
      <p:sp>
        <p:nvSpPr>
          <p:cNvPr id="83" name="Otsikko 1">
            <a:extLst>
              <a:ext uri="{FF2B5EF4-FFF2-40B4-BE49-F238E27FC236}">
                <a16:creationId xmlns:a16="http://schemas.microsoft.com/office/drawing/2014/main" id="{0B01A8E9-8E73-D7FD-84B7-E9500268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23" y="797745"/>
            <a:ext cx="10302071" cy="653090"/>
          </a:xfrm>
        </p:spPr>
        <p:txBody>
          <a:bodyPr/>
          <a:lstStyle/>
          <a:p>
            <a:r>
              <a:rPr lang="fi-FI" sz="4000"/>
              <a:t>Kainuussa on</a:t>
            </a:r>
          </a:p>
        </p:txBody>
      </p:sp>
    </p:spTree>
    <p:extLst>
      <p:ext uri="{BB962C8B-B14F-4D97-AF65-F5344CB8AC3E}">
        <p14:creationId xmlns:p14="http://schemas.microsoft.com/office/powerpoint/2010/main" val="2784136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ssa hymyilevä nainen seisoo pystypöydän ääressä modernin ja avaran näköisessä tilassa.">
            <a:extLst>
              <a:ext uri="{FF2B5EF4-FFF2-40B4-BE49-F238E27FC236}">
                <a16:creationId xmlns:a16="http://schemas.microsoft.com/office/drawing/2014/main" id="{78FBDEDA-3314-B583-8DD2-CF0AF1C7753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612" y="1116177"/>
            <a:ext cx="5341033" cy="5017338"/>
          </a:xfrm>
        </p:spPr>
      </p:pic>
      <p:pic>
        <p:nvPicPr>
          <p:cNvPr id="5" name="Kuvan paikkamerkki 4" descr="Kuvassa nuori nainen ja nuori mies poseeraavat polkupyörän kanssa aurinkoisessa säässä luonnon helmassa.">
            <a:extLst>
              <a:ext uri="{FF2B5EF4-FFF2-40B4-BE49-F238E27FC236}">
                <a16:creationId xmlns:a16="http://schemas.microsoft.com/office/drawing/2014/main" id="{C1CFE122-917C-4CF4-158F-B33F6AAC59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705" y="1116177"/>
            <a:ext cx="5341033" cy="5017338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B1F8AE1-B4B1-BFAE-461E-923811D73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954" y="1996824"/>
            <a:ext cx="7127046" cy="4861176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38B9C171-47F8-835D-4865-2B5D443EB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52" y="-1668937"/>
            <a:ext cx="4130748" cy="3643183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B08D85E-AE29-5E77-332D-963B1AC8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rPr lang="fi-FI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81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 descr="Kuvassa kaksi nuorta naista kävelevät valkoisen ja marmorikuvioidun tiiliseinän vierustalla. Naiset hymyilevät toisilleen.">
            <a:extLst>
              <a:ext uri="{FF2B5EF4-FFF2-40B4-BE49-F238E27FC236}">
                <a16:creationId xmlns:a16="http://schemas.microsoft.com/office/drawing/2014/main" id="{4545FB8F-630B-2AFF-BEB8-ECED2C7851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55" y="1116176"/>
            <a:ext cx="10935289" cy="501733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D8EF33A-ACB9-581E-2545-04C879435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7127046" cy="486117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DA60F270-3993-78D9-6CFB-A685862F0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979" y="-1282727"/>
            <a:ext cx="3103106" cy="325265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077C9A-7E14-1F48-3D62-D1BCCA5E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rPr lang="fi-FI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2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AAF76FA-45EB-24B2-BABC-25B189B0A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48" y="-540344"/>
            <a:ext cx="4130748" cy="3643183"/>
          </a:xfrm>
          <a:prstGeom prst="rect">
            <a:avLst/>
          </a:prstGeom>
        </p:spPr>
      </p:pic>
      <p:sp>
        <p:nvSpPr>
          <p:cNvPr id="2" name="Alaotsikko 1">
            <a:extLst>
              <a:ext uri="{FF2B5EF4-FFF2-40B4-BE49-F238E27FC236}">
                <a16:creationId xmlns:a16="http://schemas.microsoft.com/office/drawing/2014/main" id="{27AB0294-2580-4E94-00C0-F82BCC779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Tähän tulee alaotsikko tarvittaessa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93DF8B9-93B7-0DDB-0D4B-59E1C8AB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 esityksen otsikosta ilman kuvaa</a:t>
            </a:r>
          </a:p>
        </p:txBody>
      </p:sp>
    </p:spTree>
    <p:extLst>
      <p:ext uri="{BB962C8B-B14F-4D97-AF65-F5344CB8AC3E}">
        <p14:creationId xmlns:p14="http://schemas.microsoft.com/office/powerpoint/2010/main" val="1242662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ruutu 40">
            <a:extLst>
              <a:ext uri="{FF2B5EF4-FFF2-40B4-BE49-F238E27FC236}">
                <a16:creationId xmlns:a16="http://schemas.microsoft.com/office/drawing/2014/main" id="{79888801-64A4-99A9-1D16-3DF9C342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26664" y="5941618"/>
            <a:ext cx="914606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i-FI" sz="1400"/>
              <a:t>Tästä voit napata Kainuun karttamerkit käyttöösi ja skaalata haluamaasi kokoon.</a:t>
            </a:r>
          </a:p>
        </p:txBody>
      </p:sp>
      <p:sp>
        <p:nvSpPr>
          <p:cNvPr id="42" name="Dian numeron paikkamerkki 41">
            <a:extLst>
              <a:ext uri="{FF2B5EF4-FFF2-40B4-BE49-F238E27FC236}">
                <a16:creationId xmlns:a16="http://schemas.microsoft.com/office/drawing/2014/main" id="{32FD5415-17EE-2830-D422-88F42538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5C93-581D-E845-9299-1557191E7B79}" type="slidenum">
              <a:rPr lang="fi-FI"/>
              <a:t>20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0C23F85-BC7E-90F6-CA45-FD4324C27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73" y="4119623"/>
            <a:ext cx="1080022" cy="125498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9CF1C88-A132-2FB3-DF26-5615AFFB0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29" y="4121605"/>
            <a:ext cx="1417671" cy="125033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01191CC6-F3DD-86C6-1170-B3FC982FC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019" y="4119623"/>
            <a:ext cx="1319227" cy="125498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988DA570-9A50-9867-52A0-2F5ED4B67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300" y="4119623"/>
            <a:ext cx="1197286" cy="12549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54F4184D-1E83-B602-22ED-0094E8584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9725" y="4119623"/>
            <a:ext cx="1242246" cy="1254986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FCC51AA9-C4E6-7DE8-8CA3-87A326D5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1716" y="4119623"/>
            <a:ext cx="1279550" cy="125498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17B75F0-0338-7B10-DA03-F0B0C88C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897" y="2474529"/>
            <a:ext cx="1080022" cy="1254986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6AB8705-95AE-141A-4AC7-582B09985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5774" y="2476511"/>
            <a:ext cx="1417671" cy="1250339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A6A05E84-D68C-98DF-A031-1390D5A8C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9019" y="2474529"/>
            <a:ext cx="1319227" cy="1254986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A6D1D130-863F-20D2-70D1-AEB39233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9300" y="2487210"/>
            <a:ext cx="1197286" cy="1254986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9E9DA469-BC6D-7F61-FE65-E003F4F46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9727" y="2474529"/>
            <a:ext cx="1242246" cy="1254986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E9D461E4-54EC-A00F-682A-4BD98417D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41716" y="2474529"/>
            <a:ext cx="1279550" cy="1254986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3DD8F077-C1A9-E6B1-5329-A87A6DAE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897" y="857955"/>
            <a:ext cx="1080022" cy="1254986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29FB5CCB-0046-5BD0-6204-F4239EFEE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5830" y="859937"/>
            <a:ext cx="1417671" cy="1250339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FB3EBE5F-1AD4-AB0D-0BED-F6E27888C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49019" y="857955"/>
            <a:ext cx="1319227" cy="1254986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D69B9B75-F7B9-08A4-22B8-4C6B13165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89303" y="857955"/>
            <a:ext cx="1197286" cy="1254986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4995C282-FF39-734D-811A-46FE08794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89727" y="857955"/>
            <a:ext cx="1242246" cy="1254986"/>
          </a:xfrm>
          <a:prstGeom prst="rect">
            <a:avLst/>
          </a:prstGeom>
        </p:spPr>
      </p:pic>
      <p:pic>
        <p:nvPicPr>
          <p:cNvPr id="40" name="Kuva 39">
            <a:extLst>
              <a:ext uri="{FF2B5EF4-FFF2-40B4-BE49-F238E27FC236}">
                <a16:creationId xmlns:a16="http://schemas.microsoft.com/office/drawing/2014/main" id="{64BC190F-9AE9-1A6A-0DCE-866F592BA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41717" y="857955"/>
            <a:ext cx="1279550" cy="12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9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47CF9E95-592F-AEC5-0AF5-08DDCEE81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197" y="-712366"/>
            <a:ext cx="3619960" cy="3657086"/>
          </a:xfrm>
          <a:prstGeom prst="rect">
            <a:avLst/>
          </a:prstGeom>
        </p:spPr>
      </p:pic>
      <p:pic>
        <p:nvPicPr>
          <p:cNvPr id="17" name="Kuvan paikkamerkki 16" descr="Kuvassa kolmihenkinen nuoriperhe katselee hymyillen mäntyisellä kalliolla järvelle.">
            <a:extLst>
              <a:ext uri="{FF2B5EF4-FFF2-40B4-BE49-F238E27FC236}">
                <a16:creationId xmlns:a16="http://schemas.microsoft.com/office/drawing/2014/main" id="{2FA496E2-19B8-CA94-0AC5-7A15F70E9F7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2331" y="1116177"/>
            <a:ext cx="5131314" cy="5017338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78874370-B264-D6F7-0093-D367F5EE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 esityksen otsikosta kuvan kanssa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1C1D929-C484-7611-A715-D0ECBAD85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197" y="4085023"/>
            <a:ext cx="3103106" cy="32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2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ssa nelihenkinen perhe viettää onnellisen näköisinä aikaa rannalla.">
            <a:extLst>
              <a:ext uri="{FF2B5EF4-FFF2-40B4-BE49-F238E27FC236}">
                <a16:creationId xmlns:a16="http://schemas.microsoft.com/office/drawing/2014/main" id="{F75B28D2-FC79-5127-AC7C-19BE2BCCD4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705" y="1116177"/>
            <a:ext cx="10910940" cy="5017338"/>
          </a:xfr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8A6A968D-2C0B-5F96-F091-354B3A08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/>
              <a:t>Esimerkki esityksen otsikosta kuvan päällä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A645184-79DA-C625-0CD1-54F2B9B8C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52" y="-1668937"/>
            <a:ext cx="4130748" cy="36431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CE0A291-5FE0-AE53-BD21-EE6D20F34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0">
            <a:off x="9395175" y="3639403"/>
            <a:ext cx="3618623" cy="4204841"/>
          </a:xfrm>
          <a:prstGeom prst="rect">
            <a:avLst/>
          </a:prstGeom>
        </p:spPr>
      </p:pic>
      <p:sp>
        <p:nvSpPr>
          <p:cNvPr id="2" name="Alaotsikko 2">
            <a:extLst>
              <a:ext uri="{FF2B5EF4-FFF2-40B4-BE49-F238E27FC236}">
                <a16:creationId xmlns:a16="http://schemas.microsoft.com/office/drawing/2014/main" id="{3C2B276B-7A00-0192-90BA-9D9896333FD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290272" y="5229510"/>
            <a:ext cx="8532458" cy="512313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z="1800"/>
              <a:t>Huomioi, että valitsemasi kuva on riittävän tumma, jotta teksti erottuu.</a:t>
            </a:r>
          </a:p>
        </p:txBody>
      </p:sp>
    </p:spTree>
    <p:extLst>
      <p:ext uri="{BB962C8B-B14F-4D97-AF65-F5344CB8AC3E}">
        <p14:creationId xmlns:p14="http://schemas.microsoft.com/office/powerpoint/2010/main" val="293380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7E7F1-A9C0-88D0-2072-C846C8AB8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</p:spPr>
        <p:txBody>
          <a:bodyPr/>
          <a:lstStyle/>
          <a:p>
            <a:fld id="{CE755C93-581D-E845-9299-1557191E7B79}" type="slidenum">
              <a:rPr lang="fi-FI"/>
              <a:t>5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E17E1A4-2414-2023-C6E5-0063AE06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182" y="2047813"/>
            <a:ext cx="4130748" cy="364318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135BB0-2638-5EE1-9DD4-55A957DE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24" y="1781476"/>
            <a:ext cx="8446120" cy="4508229"/>
          </a:xfrm>
        </p:spPr>
        <p:txBody>
          <a:bodyPr/>
          <a:lstStyle/>
          <a:p>
            <a:pPr marL="0" indent="0">
              <a:buNone/>
            </a:pPr>
            <a:r>
              <a:rPr lang="fi-FI" b="1"/>
              <a:t>Lorem ipsum dolor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Lorem ipsum dolor sit amet, consectetur adipiscing elit, sed do eiusmod tempor incididunt ut labore et dolore magna aliqua. 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Ut enim ad minim veniam, quis nostrud exercitation ullamco laboris nisi ut aliquip ex ea commodo consequat. </a:t>
            </a:r>
          </a:p>
          <a:p>
            <a:pPr lvl="1"/>
            <a:r>
              <a:rPr lang="fi-FI" b="0" i="0">
                <a:solidFill>
                  <a:srgbClr val="000000"/>
                </a:solidFill>
                <a:effectLst/>
              </a:rPr>
              <a:t>Duis aute irure dolor in reprehenderit in voluptate velit esse cillum dolore eu fugiat nulla pariatur. 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Quis autem vel eum iure reprehenderit qui in ea voluptate velit esse quam nihil molestiae consequatur, vel illum qui dolorem eum fugiat quo voluptas nulla pariatur? </a:t>
            </a:r>
          </a:p>
          <a:p>
            <a:r>
              <a:rPr lang="fi-FI">
                <a:solidFill>
                  <a:srgbClr val="000000"/>
                </a:solidFill>
              </a:rPr>
              <a:t>I</a:t>
            </a:r>
            <a:r>
              <a:rPr lang="fi-FI" b="0" i="0">
                <a:solidFill>
                  <a:srgbClr val="000000"/>
                </a:solidFill>
                <a:effectLst/>
              </a:rPr>
              <a:t>llum qui dolorem eum fugiat quo voluptas nulla pariatur?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6F35DD-5649-8CF2-3924-FF3B43B2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 tekstipainotteisesta sivusta</a:t>
            </a:r>
          </a:p>
        </p:txBody>
      </p:sp>
    </p:spTree>
    <p:extLst>
      <p:ext uri="{BB962C8B-B14F-4D97-AF65-F5344CB8AC3E}">
        <p14:creationId xmlns:p14="http://schemas.microsoft.com/office/powerpoint/2010/main" val="77171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65B251B-285C-15A8-A955-7A8F9BF5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Väliotsikkosivu, jossa esittäjän kuva, esittäjän nimi ja esityksen nimi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174D4BF-8215-00D0-29F8-1926351C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755C93-581D-E845-9299-1557191E7B79}" type="slidenum">
              <a:rPr lang="fi-FI"/>
              <a:pPr/>
              <a:t>6</a:t>
            </a:fld>
            <a:endParaRPr lang="fi-FI"/>
          </a:p>
        </p:txBody>
      </p:sp>
      <p:pic>
        <p:nvPicPr>
          <p:cNvPr id="7" name="Kuvan paikkamerkki 6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C12866F1-DF6F-F97A-FBFE-F0393200A7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682" y="1623355"/>
            <a:ext cx="3613222" cy="3611283"/>
          </a:xfrm>
        </p:spPr>
      </p:pic>
    </p:spTree>
    <p:extLst>
      <p:ext uri="{BB962C8B-B14F-4D97-AF65-F5344CB8AC3E}">
        <p14:creationId xmlns:p14="http://schemas.microsoft.com/office/powerpoint/2010/main" val="218579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679B86-3791-0757-5747-FD7EE247C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3057" y="6366078"/>
            <a:ext cx="1077686" cy="365125"/>
          </a:xfrm>
        </p:spPr>
        <p:txBody>
          <a:bodyPr/>
          <a:lstStyle/>
          <a:p>
            <a:fld id="{CE755C93-581D-E845-9299-1557191E7B79}" type="slidenum">
              <a:rPr lang="fi-FI"/>
              <a:t>7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6B95338-74A8-489E-6084-3A87F198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 väliotsikosta,  sitaatista tai muusta tekstinostosta</a:t>
            </a:r>
          </a:p>
        </p:txBody>
      </p:sp>
    </p:spTree>
    <p:extLst>
      <p:ext uri="{BB962C8B-B14F-4D97-AF65-F5344CB8AC3E}">
        <p14:creationId xmlns:p14="http://schemas.microsoft.com/office/powerpoint/2010/main" val="80519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3ED4433-43E9-E9B9-D9AC-C25E00DA8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3057" y="6356350"/>
            <a:ext cx="1077686" cy="365125"/>
          </a:xfrm>
        </p:spPr>
        <p:txBody>
          <a:bodyPr/>
          <a:lstStyle/>
          <a:p>
            <a:fld id="{CE755C93-581D-E845-9299-1557191E7B79}" type="slidenum">
              <a:rPr lang="fi-FI"/>
              <a:t>8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8E3695ED-C6CD-20F6-FFC5-7E54E453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 väliotsikosta,  sitaatista tai muusta tekstinostosta</a:t>
            </a:r>
          </a:p>
        </p:txBody>
      </p:sp>
    </p:spTree>
    <p:extLst>
      <p:ext uri="{BB962C8B-B14F-4D97-AF65-F5344CB8AC3E}">
        <p14:creationId xmlns:p14="http://schemas.microsoft.com/office/powerpoint/2010/main" val="371569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E9E44BE-B16E-4008-4685-F94913BA5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9299" y="6356350"/>
            <a:ext cx="571443" cy="365125"/>
          </a:xfrm>
        </p:spPr>
        <p:txBody>
          <a:bodyPr/>
          <a:lstStyle/>
          <a:p>
            <a:fld id="{CE755C93-581D-E845-9299-1557191E7B79}" type="slidenum">
              <a:rPr lang="fi-FI"/>
              <a:t>9</a:t>
            </a:fld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0D452B-3C91-B72E-590C-091F67623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/>
              <a:t>Lorem ipsum dolor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Lorem ipsum dolor sit amet, consectetur adipiscing elit, sed do eiusmod tempor incididunt ut labore et dolore magna aliqua. </a:t>
            </a:r>
          </a:p>
          <a:p>
            <a:r>
              <a:rPr lang="fi-FI" b="0" i="0">
                <a:solidFill>
                  <a:srgbClr val="000000"/>
                </a:solidFill>
                <a:effectLst/>
              </a:rPr>
              <a:t>Ut enim ad minim veniam, quis nostrud exercitation ullamco laboris nisi ut aliquip ex ea commodo consequat. </a:t>
            </a:r>
          </a:p>
          <a:p>
            <a:pPr lvl="1"/>
            <a:r>
              <a:rPr lang="fi-FI" b="0" i="0">
                <a:solidFill>
                  <a:srgbClr val="000000"/>
                </a:solidFill>
                <a:effectLst/>
              </a:rPr>
              <a:t>Duis aute irure dolor in reprehenderit in voluptate velit esse cillum dolore eu fugiat nulla pariatur.</a:t>
            </a:r>
          </a:p>
          <a:p>
            <a:pPr lvl="1"/>
            <a:r>
              <a:rPr lang="fi-FI">
                <a:solidFill>
                  <a:srgbClr val="000000"/>
                </a:solidFill>
              </a:rPr>
              <a:t>I</a:t>
            </a:r>
            <a:r>
              <a:rPr lang="fi-FI" b="0" i="0">
                <a:solidFill>
                  <a:srgbClr val="000000"/>
                </a:solidFill>
                <a:effectLst/>
              </a:rPr>
              <a:t>llum qui dolorem eum fugiat quo voluptas nulla pariatur? </a:t>
            </a:r>
          </a:p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B2B60F-3FF8-338B-D816-129DD526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24" y="447368"/>
            <a:ext cx="10195898" cy="1325563"/>
          </a:xfrm>
        </p:spPr>
        <p:txBody>
          <a:bodyPr/>
          <a:lstStyle/>
          <a:p>
            <a:r>
              <a:rPr lang="fi-FI"/>
              <a:t>Esimerkki tekstisivusta grafiikan kanssa</a:t>
            </a:r>
          </a:p>
        </p:txBody>
      </p:sp>
    </p:spTree>
    <p:extLst>
      <p:ext uri="{BB962C8B-B14F-4D97-AF65-F5344CB8AC3E}">
        <p14:creationId xmlns:p14="http://schemas.microsoft.com/office/powerpoint/2010/main" val="110708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ut 3">
      <a:dk1>
        <a:srgbClr val="000000"/>
      </a:dk1>
      <a:lt1>
        <a:srgbClr val="FFFFFF"/>
      </a:lt1>
      <a:dk2>
        <a:srgbClr val="111A97"/>
      </a:dk2>
      <a:lt2>
        <a:srgbClr val="E8E8E8"/>
      </a:lt2>
      <a:accent1>
        <a:srgbClr val="2EA379"/>
      </a:accent1>
      <a:accent2>
        <a:srgbClr val="F2DC28"/>
      </a:accent2>
      <a:accent3>
        <a:srgbClr val="E83F6F"/>
      </a:accent3>
      <a:accent4>
        <a:srgbClr val="9D75CB"/>
      </a:accent4>
      <a:accent5>
        <a:srgbClr val="01BAEF"/>
      </a:accent5>
      <a:accent6>
        <a:srgbClr val="FFA100"/>
      </a:accent6>
      <a:hlink>
        <a:srgbClr val="2EA379"/>
      </a:hlink>
      <a:folHlink>
        <a:srgbClr val="2EA3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Kainuu-powerpoint-pohja" id="{E8734FF4-B43B-DA46-8BD2-3A47FF9B5C61}" vid="{007AD4A3-72E1-B948-9DE4-A7D9FD12661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1</TotalTime>
  <Words>920</Words>
  <Application>Microsoft Macintosh PowerPoint</Application>
  <PresentationFormat>Laajakuva</PresentationFormat>
  <Paragraphs>118</Paragraphs>
  <Slides>20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Aptos</vt:lpstr>
      <vt:lpstr>Arial</vt:lpstr>
      <vt:lpstr>Office-teema</vt:lpstr>
      <vt:lpstr>Ohjeet esityspohjan käyttöön</vt:lpstr>
      <vt:lpstr>Esimerkki esityksen otsikosta ilman kuvaa</vt:lpstr>
      <vt:lpstr>Esimerkki esityksen otsikosta kuvan kanssa</vt:lpstr>
      <vt:lpstr>Esimerkki esityksen otsikosta kuvan päällä</vt:lpstr>
      <vt:lpstr>Esimerkki tekstipainotteisesta sivusta</vt:lpstr>
      <vt:lpstr>Väliotsikkosivu, jossa esittäjän kuva, esittäjän nimi ja esityksen nimi</vt:lpstr>
      <vt:lpstr>Esimerkki väliotsikosta,  sitaatista tai muusta tekstinostosta</vt:lpstr>
      <vt:lpstr>Esimerkki väliotsikosta,  sitaatista tai muusta tekstinostosta</vt:lpstr>
      <vt:lpstr>Esimerkki tekstisivusta grafiikan kanssa</vt:lpstr>
      <vt:lpstr>Esimerkki tekstisivusta grafiikan kanssa</vt:lpstr>
      <vt:lpstr>Esimerkki kahden tekstipalstan sivusta</vt:lpstr>
      <vt:lpstr>PowerPoint-esitys</vt:lpstr>
      <vt:lpstr>PowerPoint-esitys</vt:lpstr>
      <vt:lpstr>Tule  kokemaan vapaus</vt:lpstr>
      <vt:lpstr>Kainuussa on vapaus elää sujuvaa arkea</vt:lpstr>
      <vt:lpstr>Kainuussa on vapaus ottaa irtiotto arjesta</vt:lpstr>
      <vt:lpstr>Kainuussa on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Essi Mäntynen</dc:creator>
  <cp:lastModifiedBy>Essi Mäntynen</cp:lastModifiedBy>
  <cp:revision>1</cp:revision>
  <dcterms:created xsi:type="dcterms:W3CDTF">2024-10-09T11:54:38Z</dcterms:created>
  <dcterms:modified xsi:type="dcterms:W3CDTF">2024-10-09T11:56:25Z</dcterms:modified>
</cp:coreProperties>
</file>